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23" r:id="rId1"/>
    <p:sldMasterId id="2147484372" r:id="rId2"/>
  </p:sldMasterIdLst>
  <p:notesMasterIdLst>
    <p:notesMasterId r:id="rId18"/>
  </p:notesMasterIdLst>
  <p:sldIdLst>
    <p:sldId id="590" r:id="rId3"/>
    <p:sldId id="342" r:id="rId4"/>
    <p:sldId id="1551" r:id="rId5"/>
    <p:sldId id="1577" r:id="rId6"/>
    <p:sldId id="1578" r:id="rId7"/>
    <p:sldId id="557" r:id="rId8"/>
    <p:sldId id="586" r:id="rId9"/>
    <p:sldId id="1572" r:id="rId10"/>
    <p:sldId id="1573" r:id="rId11"/>
    <p:sldId id="1579" r:id="rId12"/>
    <p:sldId id="1574" r:id="rId13"/>
    <p:sldId id="1575" r:id="rId14"/>
    <p:sldId id="1576" r:id="rId15"/>
    <p:sldId id="1580" r:id="rId16"/>
    <p:sldId id="612" r:id="rId17"/>
  </p:sldIdLst>
  <p:sldSz cx="9144000" cy="5143500" type="screen16x9"/>
  <p:notesSz cx="6858000" cy="9144000"/>
  <p:embeddedFontLst>
    <p:embeddedFont>
      <p:font typeface="Avenir" panose="02000503020000020003" pitchFamily="2" charset="0"/>
      <p:regular r:id="rId19"/>
      <p:italic r:id="rId20"/>
    </p:embeddedFont>
    <p:embeddedFont>
      <p:font typeface="Avenir Book" panose="02000503020000020003" pitchFamily="2" charset="0"/>
      <p:regular r:id="rId21"/>
      <p:italic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Lucida Console" panose="020B0609040504020204" pitchFamily="49" charset="0"/>
      <p:regular r:id="rId29"/>
    </p:embeddedFont>
    <p:embeddedFont>
      <p:font typeface="Myriad Pro" panose="020B0503030403020204" pitchFamily="34" charset="0"/>
      <p:regular r:id="rId30"/>
      <p:bold r:id="rId31"/>
      <p:italic r:id="rId32"/>
      <p:boldItalic r:id="rId33"/>
    </p:embeddedFont>
    <p:embeddedFont>
      <p:font typeface="Source Sans Pro" panose="020B0403030403020204" pitchFamily="34" charset="0"/>
      <p:regular r:id="rId34"/>
      <p:bold r:id="rId35"/>
      <p:italic r:id="rId36"/>
      <p:boldItalic r:id="rId37"/>
    </p:embeddedFont>
    <p:embeddedFont>
      <p:font typeface="Tahoma" panose="020B0604030504040204"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000000"/>
          </p15:clr>
        </p15:guide>
        <p15:guide id="2" pos="2980">
          <p15:clr>
            <a:srgbClr val="000000"/>
          </p15:clr>
        </p15:guide>
        <p15:guide id="3" orient="horz" pos="1369">
          <p15:clr>
            <a:srgbClr val="A4A3A4"/>
          </p15:clr>
        </p15:guide>
        <p15:guide id="4" pos="31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79E4A-DB58-6247-A43B-301541060253}" v="121" dt="2019-07-02T04:49:16.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43"/>
    <p:restoredTop sz="65502" autoAdjust="0"/>
  </p:normalViewPr>
  <p:slideViewPr>
    <p:cSldViewPr snapToGrid="0">
      <p:cViewPr varScale="1">
        <p:scale>
          <a:sx n="96" d="100"/>
          <a:sy n="96" d="100"/>
        </p:scale>
        <p:origin x="176" y="248"/>
      </p:cViewPr>
      <p:guideLst>
        <p:guide orient="horz" pos="1622"/>
        <p:guide pos="2980"/>
        <p:guide orient="horz" pos="1369"/>
        <p:guide pos="31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Benedict" userId="f85604f0-0efb-4259-a79b-a3b1ce9ff908" providerId="ADAL" clId="{AAA79E4A-DB58-6247-A43B-301541060253}"/>
    <pc:docChg chg="undo custSel addSld delSld modSld sldOrd delMainMaster">
      <pc:chgData name="Karl Benedict" userId="f85604f0-0efb-4259-a79b-a3b1ce9ff908" providerId="ADAL" clId="{AAA79E4A-DB58-6247-A43B-301541060253}" dt="2019-07-02T04:49:16.561" v="5064" actId="27636"/>
      <pc:docMkLst>
        <pc:docMk/>
      </pc:docMkLst>
      <pc:sldChg chg="modSp ord modTransition modAnim modNotesTx">
        <pc:chgData name="Karl Benedict" userId="f85604f0-0efb-4259-a79b-a3b1ce9ff908" providerId="ADAL" clId="{AAA79E4A-DB58-6247-A43B-301541060253}" dt="2019-07-02T04:34:47.097" v="4958"/>
        <pc:sldMkLst>
          <pc:docMk/>
          <pc:sldMk cId="707052629" sldId="342"/>
        </pc:sldMkLst>
        <pc:spChg chg="mod">
          <ac:chgData name="Karl Benedict" userId="f85604f0-0efb-4259-a79b-a3b1ce9ff908" providerId="ADAL" clId="{AAA79E4A-DB58-6247-A43B-301541060253}" dt="2019-07-02T04:17:03.480" v="4810" actId="1076"/>
          <ac:spMkLst>
            <pc:docMk/>
            <pc:sldMk cId="707052629" sldId="342"/>
            <ac:spMk id="15365" creationId="{00000000-0000-0000-0000-000000000000}"/>
          </ac:spMkLst>
        </pc:spChg>
      </pc:sldChg>
      <pc:sldChg chg="ord modTransition modNotesTx">
        <pc:chgData name="Karl Benedict" userId="f85604f0-0efb-4259-a79b-a3b1ce9ff908" providerId="ADAL" clId="{AAA79E4A-DB58-6247-A43B-301541060253}" dt="2019-07-02T04:45:31.965" v="5005"/>
        <pc:sldMkLst>
          <pc:docMk/>
          <pc:sldMk cId="3126138778" sldId="557"/>
        </pc:sldMkLst>
      </pc:sldChg>
      <pc:sldChg chg="ord modTransition">
        <pc:chgData name="Karl Benedict" userId="f85604f0-0efb-4259-a79b-a3b1ce9ff908" providerId="ADAL" clId="{AAA79E4A-DB58-6247-A43B-301541060253}" dt="2019-07-02T04:45:31.965" v="5005"/>
        <pc:sldMkLst>
          <pc:docMk/>
          <pc:sldMk cId="2079341543" sldId="586"/>
        </pc:sldMkLst>
      </pc:sldChg>
      <pc:sldChg chg="delSp modSp modTransition modNotesTx">
        <pc:chgData name="Karl Benedict" userId="f85604f0-0efb-4259-a79b-a3b1ce9ff908" providerId="ADAL" clId="{AAA79E4A-DB58-6247-A43B-301541060253}" dt="2019-07-02T04:31:36.291" v="4936"/>
        <pc:sldMkLst>
          <pc:docMk/>
          <pc:sldMk cId="753295626" sldId="590"/>
        </pc:sldMkLst>
        <pc:spChg chg="mod">
          <ac:chgData name="Karl Benedict" userId="f85604f0-0efb-4259-a79b-a3b1ce9ff908" providerId="ADAL" clId="{AAA79E4A-DB58-6247-A43B-301541060253}" dt="2019-06-30T10:02:13.156" v="4099"/>
          <ac:spMkLst>
            <pc:docMk/>
            <pc:sldMk cId="753295626" sldId="590"/>
            <ac:spMk id="5" creationId="{8D9E75A1-1D86-8545-BAFB-96B41514269F}"/>
          </ac:spMkLst>
        </pc:spChg>
        <pc:spChg chg="del mod">
          <ac:chgData name="Karl Benedict" userId="f85604f0-0efb-4259-a79b-a3b1ce9ff908" providerId="ADAL" clId="{AAA79E4A-DB58-6247-A43B-301541060253}" dt="2019-06-30T08:24:54.154" v="25" actId="478"/>
          <ac:spMkLst>
            <pc:docMk/>
            <pc:sldMk cId="753295626" sldId="590"/>
            <ac:spMk id="13" creationId="{00000000-0000-0000-0000-000000000000}"/>
          </ac:spMkLst>
        </pc:spChg>
        <pc:picChg chg="del">
          <ac:chgData name="Karl Benedict" userId="f85604f0-0efb-4259-a79b-a3b1ce9ff908" providerId="ADAL" clId="{AAA79E4A-DB58-6247-A43B-301541060253}" dt="2019-06-30T08:24:44.911" v="23" actId="478"/>
          <ac:picMkLst>
            <pc:docMk/>
            <pc:sldMk cId="753295626" sldId="590"/>
            <ac:picMk id="14" creationId="{00000000-0000-0000-0000-000000000000}"/>
          </ac:picMkLst>
        </pc:picChg>
      </pc:sldChg>
      <pc:sldChg chg="modSp modTransition">
        <pc:chgData name="Karl Benedict" userId="f85604f0-0efb-4259-a79b-a3b1ce9ff908" providerId="ADAL" clId="{AAA79E4A-DB58-6247-A43B-301541060253}" dt="2019-07-02T04:31:36.291" v="4936"/>
        <pc:sldMkLst>
          <pc:docMk/>
          <pc:sldMk cId="4031799685" sldId="612"/>
        </pc:sldMkLst>
        <pc:spChg chg="mod">
          <ac:chgData name="Karl Benedict" userId="f85604f0-0efb-4259-a79b-a3b1ce9ff908" providerId="ADAL" clId="{AAA79E4A-DB58-6247-A43B-301541060253}" dt="2019-06-30T10:00:28.020" v="4092" actId="27636"/>
          <ac:spMkLst>
            <pc:docMk/>
            <pc:sldMk cId="4031799685" sldId="612"/>
            <ac:spMk id="7" creationId="{B960F64A-B0F4-8446-8FE2-5348D61D29C2}"/>
          </ac:spMkLst>
        </pc:spChg>
      </pc:sldChg>
      <pc:sldChg chg="ord modTransition">
        <pc:chgData name="Karl Benedict" userId="f85604f0-0efb-4259-a79b-a3b1ce9ff908" providerId="ADAL" clId="{AAA79E4A-DB58-6247-A43B-301541060253}" dt="2019-07-02T04:31:36.291" v="4936"/>
        <pc:sldMkLst>
          <pc:docMk/>
          <pc:sldMk cId="1447722204" sldId="1551"/>
        </pc:sldMkLst>
      </pc:sldChg>
      <pc:sldChg chg="modSp add modTransition">
        <pc:chgData name="Karl Benedict" userId="f85604f0-0efb-4259-a79b-a3b1ce9ff908" providerId="ADAL" clId="{AAA79E4A-DB58-6247-A43B-301541060253}" dt="2019-07-02T04:31:36.291" v="4936"/>
        <pc:sldMkLst>
          <pc:docMk/>
          <pc:sldMk cId="1434678768" sldId="1572"/>
        </pc:sldMkLst>
        <pc:spChg chg="mod">
          <ac:chgData name="Karl Benedict" userId="f85604f0-0efb-4259-a79b-a3b1ce9ff908" providerId="ADAL" clId="{AAA79E4A-DB58-6247-A43B-301541060253}" dt="2019-06-30T08:43:56.782" v="543" actId="20577"/>
          <ac:spMkLst>
            <pc:docMk/>
            <pc:sldMk cId="1434678768" sldId="1572"/>
            <ac:spMk id="2" creationId="{1AAF1A37-3775-2B4E-8B36-275F9EFAFF73}"/>
          </ac:spMkLst>
        </pc:spChg>
        <pc:spChg chg="mod">
          <ac:chgData name="Karl Benedict" userId="f85604f0-0efb-4259-a79b-a3b1ce9ff908" providerId="ADAL" clId="{AAA79E4A-DB58-6247-A43B-301541060253}" dt="2019-07-02T04:13:57.635" v="4740"/>
          <ac:spMkLst>
            <pc:docMk/>
            <pc:sldMk cId="1434678768" sldId="1572"/>
            <ac:spMk id="3" creationId="{432EB8C7-19A4-9643-A49A-6682BD7FAF1C}"/>
          </ac:spMkLst>
        </pc:spChg>
      </pc:sldChg>
      <pc:sldChg chg="addSp delSp modSp add ord modTransition modNotesTx">
        <pc:chgData name="Karl Benedict" userId="f85604f0-0efb-4259-a79b-a3b1ce9ff908" providerId="ADAL" clId="{AAA79E4A-DB58-6247-A43B-301541060253}" dt="2019-07-02T04:46:31.071" v="5019" actId="20577"/>
        <pc:sldMkLst>
          <pc:docMk/>
          <pc:sldMk cId="1316267557" sldId="1573"/>
        </pc:sldMkLst>
        <pc:spChg chg="mod">
          <ac:chgData name="Karl Benedict" userId="f85604f0-0efb-4259-a79b-a3b1ce9ff908" providerId="ADAL" clId="{AAA79E4A-DB58-6247-A43B-301541060253}" dt="2019-06-30T09:04:03.179" v="654" actId="20577"/>
          <ac:spMkLst>
            <pc:docMk/>
            <pc:sldMk cId="1316267557" sldId="1573"/>
            <ac:spMk id="2" creationId="{B2A3494E-AEDC-3142-966A-43EF08B11ABC}"/>
          </ac:spMkLst>
        </pc:spChg>
        <pc:spChg chg="mod">
          <ac:chgData name="Karl Benedict" userId="f85604f0-0efb-4259-a79b-a3b1ce9ff908" providerId="ADAL" clId="{AAA79E4A-DB58-6247-A43B-301541060253}" dt="2019-07-02T04:46:31.071" v="5019" actId="20577"/>
          <ac:spMkLst>
            <pc:docMk/>
            <pc:sldMk cId="1316267557" sldId="1573"/>
            <ac:spMk id="3" creationId="{6B6E4219-12FD-6345-86A5-383ABCC0CF02}"/>
          </ac:spMkLst>
        </pc:spChg>
        <pc:picChg chg="add del mod">
          <ac:chgData name="Karl Benedict" userId="f85604f0-0efb-4259-a79b-a3b1ce9ff908" providerId="ADAL" clId="{AAA79E4A-DB58-6247-A43B-301541060253}" dt="2019-06-30T09:10:18.766" v="892" actId="478"/>
          <ac:picMkLst>
            <pc:docMk/>
            <pc:sldMk cId="1316267557" sldId="1573"/>
            <ac:picMk id="1026" creationId="{B626B2E6-907C-6346-BFBF-AF48A9A98ED1}"/>
          </ac:picMkLst>
        </pc:picChg>
        <pc:picChg chg="add mod modCrop">
          <ac:chgData name="Karl Benedict" userId="f85604f0-0efb-4259-a79b-a3b1ce9ff908" providerId="ADAL" clId="{AAA79E4A-DB58-6247-A43B-301541060253}" dt="2019-06-30T09:12:37.595" v="908" actId="14100"/>
          <ac:picMkLst>
            <pc:docMk/>
            <pc:sldMk cId="1316267557" sldId="1573"/>
            <ac:picMk id="1028" creationId="{84F9EF35-7C07-394D-A19E-B86733EA4215}"/>
          </ac:picMkLst>
        </pc:picChg>
      </pc:sldChg>
      <pc:sldChg chg="modSp add modTransition">
        <pc:chgData name="Karl Benedict" userId="f85604f0-0efb-4259-a79b-a3b1ce9ff908" providerId="ADAL" clId="{AAA79E4A-DB58-6247-A43B-301541060253}" dt="2019-07-02T04:31:36.291" v="4936"/>
        <pc:sldMkLst>
          <pc:docMk/>
          <pc:sldMk cId="2742961174" sldId="1574"/>
        </pc:sldMkLst>
        <pc:spChg chg="mod">
          <ac:chgData name="Karl Benedict" userId="f85604f0-0efb-4259-a79b-a3b1ce9ff908" providerId="ADAL" clId="{AAA79E4A-DB58-6247-A43B-301541060253}" dt="2019-06-30T09:34:46.762" v="2558" actId="20577"/>
          <ac:spMkLst>
            <pc:docMk/>
            <pc:sldMk cId="2742961174" sldId="1574"/>
            <ac:spMk id="2" creationId="{A19F0B45-6AC5-F54C-8B40-21FC4307D3EF}"/>
          </ac:spMkLst>
        </pc:spChg>
        <pc:spChg chg="mod">
          <ac:chgData name="Karl Benedict" userId="f85604f0-0efb-4259-a79b-a3b1ce9ff908" providerId="ADAL" clId="{AAA79E4A-DB58-6247-A43B-301541060253}" dt="2019-07-02T04:15:40.028" v="4773" actId="20577"/>
          <ac:spMkLst>
            <pc:docMk/>
            <pc:sldMk cId="2742961174" sldId="1574"/>
            <ac:spMk id="3" creationId="{39F0C3BF-E99A-4F4D-A2EF-C5FA6CF9F00A}"/>
          </ac:spMkLst>
        </pc:spChg>
      </pc:sldChg>
      <pc:sldChg chg="addSp modSp add modTransition">
        <pc:chgData name="Karl Benedict" userId="f85604f0-0efb-4259-a79b-a3b1ce9ff908" providerId="ADAL" clId="{AAA79E4A-DB58-6247-A43B-301541060253}" dt="2019-07-02T04:31:36.291" v="4936"/>
        <pc:sldMkLst>
          <pc:docMk/>
          <pc:sldMk cId="3910329211" sldId="1575"/>
        </pc:sldMkLst>
        <pc:spChg chg="mod">
          <ac:chgData name="Karl Benedict" userId="f85604f0-0efb-4259-a79b-a3b1ce9ff908" providerId="ADAL" clId="{AAA79E4A-DB58-6247-A43B-301541060253}" dt="2019-06-30T09:37:00.287" v="2587" actId="20577"/>
          <ac:spMkLst>
            <pc:docMk/>
            <pc:sldMk cId="3910329211" sldId="1575"/>
            <ac:spMk id="2" creationId="{9D723416-D54D-F144-B516-44B407907ECB}"/>
          </ac:spMkLst>
        </pc:spChg>
        <pc:spChg chg="mod">
          <ac:chgData name="Karl Benedict" userId="f85604f0-0efb-4259-a79b-a3b1ce9ff908" providerId="ADAL" clId="{AAA79E4A-DB58-6247-A43B-301541060253}" dt="2019-06-30T09:42:32.934" v="2665" actId="113"/>
          <ac:spMkLst>
            <pc:docMk/>
            <pc:sldMk cId="3910329211" sldId="1575"/>
            <ac:spMk id="3" creationId="{4ED2949F-9E41-E64D-8444-5F66B027590B}"/>
          </ac:spMkLst>
        </pc:spChg>
        <pc:spChg chg="add mod">
          <ac:chgData name="Karl Benedict" userId="f85604f0-0efb-4259-a79b-a3b1ce9ff908" providerId="ADAL" clId="{AAA79E4A-DB58-6247-A43B-301541060253}" dt="2019-06-30T09:47:08.453" v="2678" actId="1076"/>
          <ac:spMkLst>
            <pc:docMk/>
            <pc:sldMk cId="3910329211" sldId="1575"/>
            <ac:spMk id="10" creationId="{C904A412-E6C6-4548-A494-20B1052BFA06}"/>
          </ac:spMkLst>
        </pc:spChg>
        <pc:picChg chg="add mod">
          <ac:chgData name="Karl Benedict" userId="f85604f0-0efb-4259-a79b-a3b1ce9ff908" providerId="ADAL" clId="{AAA79E4A-DB58-6247-A43B-301541060253}" dt="2019-06-30T09:36:41.383" v="2562" actId="1076"/>
          <ac:picMkLst>
            <pc:docMk/>
            <pc:sldMk cId="3910329211" sldId="1575"/>
            <ac:picMk id="6" creationId="{11B16370-01A8-A541-B59F-DE5E09FF8A02}"/>
          </ac:picMkLst>
        </pc:picChg>
        <pc:picChg chg="add mod">
          <ac:chgData name="Karl Benedict" userId="f85604f0-0efb-4259-a79b-a3b1ce9ff908" providerId="ADAL" clId="{AAA79E4A-DB58-6247-A43B-301541060253}" dt="2019-06-30T09:42:58.302" v="2668" actId="1076"/>
          <ac:picMkLst>
            <pc:docMk/>
            <pc:sldMk cId="3910329211" sldId="1575"/>
            <ac:picMk id="7" creationId="{05BFC119-C01D-F74E-B78D-19DB4B53CF41}"/>
          </ac:picMkLst>
        </pc:picChg>
        <pc:picChg chg="add mod">
          <ac:chgData name="Karl Benedict" userId="f85604f0-0efb-4259-a79b-a3b1ce9ff908" providerId="ADAL" clId="{AAA79E4A-DB58-6247-A43B-301541060253}" dt="2019-06-30T09:43:48.396" v="2671" actId="1076"/>
          <ac:picMkLst>
            <pc:docMk/>
            <pc:sldMk cId="3910329211" sldId="1575"/>
            <ac:picMk id="8" creationId="{B41DD3E4-D25B-E248-8BE5-C44367DE283F}"/>
          </ac:picMkLst>
        </pc:picChg>
        <pc:picChg chg="add mod">
          <ac:chgData name="Karl Benedict" userId="f85604f0-0efb-4259-a79b-a3b1ce9ff908" providerId="ADAL" clId="{AAA79E4A-DB58-6247-A43B-301541060253}" dt="2019-06-30T09:44:36.359" v="2675" actId="1076"/>
          <ac:picMkLst>
            <pc:docMk/>
            <pc:sldMk cId="3910329211" sldId="1575"/>
            <ac:picMk id="9" creationId="{B02EFAFE-1D2F-FF42-B930-9154DFFF78C4}"/>
          </ac:picMkLst>
        </pc:picChg>
      </pc:sldChg>
      <pc:sldChg chg="modSp add modTransition modNotesTx">
        <pc:chgData name="Karl Benedict" userId="f85604f0-0efb-4259-a79b-a3b1ce9ff908" providerId="ADAL" clId="{AAA79E4A-DB58-6247-A43B-301541060253}" dt="2019-07-02T04:31:36.291" v="4936"/>
        <pc:sldMkLst>
          <pc:docMk/>
          <pc:sldMk cId="2885462462" sldId="1576"/>
        </pc:sldMkLst>
        <pc:spChg chg="mod">
          <ac:chgData name="Karl Benedict" userId="f85604f0-0efb-4259-a79b-a3b1ce9ff908" providerId="ADAL" clId="{AAA79E4A-DB58-6247-A43B-301541060253}" dt="2019-06-30T09:50:36.114" v="2844" actId="20577"/>
          <ac:spMkLst>
            <pc:docMk/>
            <pc:sldMk cId="2885462462" sldId="1576"/>
            <ac:spMk id="2" creationId="{13A4BAA0-6BBB-1C4B-BE24-FC5331A86335}"/>
          </ac:spMkLst>
        </pc:spChg>
        <pc:spChg chg="mod">
          <ac:chgData name="Karl Benedict" userId="f85604f0-0efb-4259-a79b-a3b1ce9ff908" providerId="ADAL" clId="{AAA79E4A-DB58-6247-A43B-301541060253}" dt="2019-07-01T07:12:09.652" v="4266" actId="20577"/>
          <ac:spMkLst>
            <pc:docMk/>
            <pc:sldMk cId="2885462462" sldId="1576"/>
            <ac:spMk id="3" creationId="{AD821FEF-8E02-B74C-A277-ED8365586E62}"/>
          </ac:spMkLst>
        </pc:spChg>
      </pc:sldChg>
      <pc:sldChg chg="addSp modSp add ord modTransition">
        <pc:chgData name="Karl Benedict" userId="f85604f0-0efb-4259-a79b-a3b1ce9ff908" providerId="ADAL" clId="{AAA79E4A-DB58-6247-A43B-301541060253}" dt="2019-07-02T04:36:19.467" v="4966" actId="20577"/>
        <pc:sldMkLst>
          <pc:docMk/>
          <pc:sldMk cId="1722706103" sldId="1577"/>
        </pc:sldMkLst>
        <pc:spChg chg="mod">
          <ac:chgData name="Karl Benedict" userId="f85604f0-0efb-4259-a79b-a3b1ce9ff908" providerId="ADAL" clId="{AAA79E4A-DB58-6247-A43B-301541060253}" dt="2019-07-02T04:36:19.467" v="4966" actId="20577"/>
          <ac:spMkLst>
            <pc:docMk/>
            <pc:sldMk cId="1722706103" sldId="1577"/>
            <ac:spMk id="2" creationId="{D6FFCC3D-246E-514E-8A82-6993F1B034D7}"/>
          </ac:spMkLst>
        </pc:spChg>
        <pc:spChg chg="add mod">
          <ac:chgData name="Karl Benedict" userId="f85604f0-0efb-4259-a79b-a3b1ce9ff908" providerId="ADAL" clId="{AAA79E4A-DB58-6247-A43B-301541060253}" dt="2019-07-02T04:05:58.844" v="4681" actId="1076"/>
          <ac:spMkLst>
            <pc:docMk/>
            <pc:sldMk cId="1722706103" sldId="1577"/>
            <ac:spMk id="4" creationId="{033652B0-A4C8-8244-926D-5922DB393B98}"/>
          </ac:spMkLst>
        </pc:spChg>
        <pc:spChg chg="add mod">
          <ac:chgData name="Karl Benedict" userId="f85604f0-0efb-4259-a79b-a3b1ce9ff908" providerId="ADAL" clId="{AAA79E4A-DB58-6247-A43B-301541060253}" dt="2019-07-02T04:12:11.417" v="4716" actId="1076"/>
          <ac:spMkLst>
            <pc:docMk/>
            <pc:sldMk cId="1722706103" sldId="1577"/>
            <ac:spMk id="5" creationId="{3186631F-E98B-134F-BA2E-3D07702E6B53}"/>
          </ac:spMkLst>
        </pc:spChg>
        <pc:spChg chg="add mod">
          <ac:chgData name="Karl Benedict" userId="f85604f0-0efb-4259-a79b-a3b1ce9ff908" providerId="ADAL" clId="{AAA79E4A-DB58-6247-A43B-301541060253}" dt="2019-07-02T04:06:05.556" v="4682" actId="1076"/>
          <ac:spMkLst>
            <pc:docMk/>
            <pc:sldMk cId="1722706103" sldId="1577"/>
            <ac:spMk id="6" creationId="{D8D0FAB3-08DE-F846-A7C9-421831255670}"/>
          </ac:spMkLst>
        </pc:spChg>
        <pc:spChg chg="add mod">
          <ac:chgData name="Karl Benedict" userId="f85604f0-0efb-4259-a79b-a3b1ce9ff908" providerId="ADAL" clId="{AAA79E4A-DB58-6247-A43B-301541060253}" dt="2019-07-02T04:12:20.770" v="4717" actId="1076"/>
          <ac:spMkLst>
            <pc:docMk/>
            <pc:sldMk cId="1722706103" sldId="1577"/>
            <ac:spMk id="7" creationId="{AE7E195E-10FF-DD4E-ABDA-357BF9FCD45A}"/>
          </ac:spMkLst>
        </pc:spChg>
        <pc:spChg chg="add mod">
          <ac:chgData name="Karl Benedict" userId="f85604f0-0efb-4259-a79b-a3b1ce9ff908" providerId="ADAL" clId="{AAA79E4A-DB58-6247-A43B-301541060253}" dt="2019-07-02T04:11:37.409" v="4712" actId="1076"/>
          <ac:spMkLst>
            <pc:docMk/>
            <pc:sldMk cId="1722706103" sldId="1577"/>
            <ac:spMk id="8" creationId="{804727D3-C14A-1F4F-AFED-577DB52943EB}"/>
          </ac:spMkLst>
        </pc:spChg>
      </pc:sldChg>
      <pc:sldChg chg="addSp delSp modSp add modTransition modNotesTx">
        <pc:chgData name="Karl Benedict" userId="f85604f0-0efb-4259-a79b-a3b1ce9ff908" providerId="ADAL" clId="{AAA79E4A-DB58-6247-A43B-301541060253}" dt="2019-07-02T04:41:58.352" v="5004" actId="1076"/>
        <pc:sldMkLst>
          <pc:docMk/>
          <pc:sldMk cId="1462763631" sldId="1578"/>
        </pc:sldMkLst>
        <pc:spChg chg="mod">
          <ac:chgData name="Karl Benedict" userId="f85604f0-0efb-4259-a79b-a3b1ce9ff908" providerId="ADAL" clId="{AAA79E4A-DB58-6247-A43B-301541060253}" dt="2019-07-02T04:26:02.492" v="4881" actId="20577"/>
          <ac:spMkLst>
            <pc:docMk/>
            <pc:sldMk cId="1462763631" sldId="1578"/>
            <ac:spMk id="2" creationId="{D6FFCC3D-246E-514E-8A82-6993F1B034D7}"/>
          </ac:spMkLst>
        </pc:spChg>
        <pc:spChg chg="mod">
          <ac:chgData name="Karl Benedict" userId="f85604f0-0efb-4259-a79b-a3b1ce9ff908" providerId="ADAL" clId="{AAA79E4A-DB58-6247-A43B-301541060253}" dt="2019-07-02T04:41:36.431" v="5001" actId="20577"/>
          <ac:spMkLst>
            <pc:docMk/>
            <pc:sldMk cId="1462763631" sldId="1578"/>
            <ac:spMk id="3" creationId="{A6C0C3E8-0608-9945-BEE4-ECF08692A9F2}"/>
          </ac:spMkLst>
        </pc:spChg>
        <pc:spChg chg="mod">
          <ac:chgData name="Karl Benedict" userId="f85604f0-0efb-4259-a79b-a3b1ce9ff908" providerId="ADAL" clId="{AAA79E4A-DB58-6247-A43B-301541060253}" dt="2019-07-02T04:23:28.570" v="4813" actId="1076"/>
          <ac:spMkLst>
            <pc:docMk/>
            <pc:sldMk cId="1462763631" sldId="1578"/>
            <ac:spMk id="4" creationId="{033652B0-A4C8-8244-926D-5922DB393B98}"/>
          </ac:spMkLst>
        </pc:spChg>
        <pc:spChg chg="del">
          <ac:chgData name="Karl Benedict" userId="f85604f0-0efb-4259-a79b-a3b1ce9ff908" providerId="ADAL" clId="{AAA79E4A-DB58-6247-A43B-301541060253}" dt="2019-07-02T04:23:05.473" v="4812" actId="478"/>
          <ac:spMkLst>
            <pc:docMk/>
            <pc:sldMk cId="1462763631" sldId="1578"/>
            <ac:spMk id="5" creationId="{3186631F-E98B-134F-BA2E-3D07702E6B53}"/>
          </ac:spMkLst>
        </pc:spChg>
        <pc:spChg chg="mod">
          <ac:chgData name="Karl Benedict" userId="f85604f0-0efb-4259-a79b-a3b1ce9ff908" providerId="ADAL" clId="{AAA79E4A-DB58-6247-A43B-301541060253}" dt="2019-07-02T04:23:40.169" v="4815" actId="14100"/>
          <ac:spMkLst>
            <pc:docMk/>
            <pc:sldMk cId="1462763631" sldId="1578"/>
            <ac:spMk id="6" creationId="{D8D0FAB3-08DE-F846-A7C9-421831255670}"/>
          </ac:spMkLst>
        </pc:spChg>
        <pc:spChg chg="del">
          <ac:chgData name="Karl Benedict" userId="f85604f0-0efb-4259-a79b-a3b1ce9ff908" providerId="ADAL" clId="{AAA79E4A-DB58-6247-A43B-301541060253}" dt="2019-07-02T04:23:05.473" v="4812" actId="478"/>
          <ac:spMkLst>
            <pc:docMk/>
            <pc:sldMk cId="1462763631" sldId="1578"/>
            <ac:spMk id="7" creationId="{AE7E195E-10FF-DD4E-ABDA-357BF9FCD45A}"/>
          </ac:spMkLst>
        </pc:spChg>
        <pc:spChg chg="del">
          <ac:chgData name="Karl Benedict" userId="f85604f0-0efb-4259-a79b-a3b1ce9ff908" providerId="ADAL" clId="{AAA79E4A-DB58-6247-A43B-301541060253}" dt="2019-07-02T04:23:05.473" v="4812" actId="478"/>
          <ac:spMkLst>
            <pc:docMk/>
            <pc:sldMk cId="1462763631" sldId="1578"/>
            <ac:spMk id="8" creationId="{804727D3-C14A-1F4F-AFED-577DB52943EB}"/>
          </ac:spMkLst>
        </pc:spChg>
        <pc:spChg chg="add del mod">
          <ac:chgData name="Karl Benedict" userId="f85604f0-0efb-4259-a79b-a3b1ce9ff908" providerId="ADAL" clId="{AAA79E4A-DB58-6247-A43B-301541060253}" dt="2019-07-02T04:26:06.836" v="4883"/>
          <ac:spMkLst>
            <pc:docMk/>
            <pc:sldMk cId="1462763631" sldId="1578"/>
            <ac:spMk id="9" creationId="{6AAA03E2-B804-6B48-A1E2-127F6C2F723C}"/>
          </ac:spMkLst>
        </pc:spChg>
        <pc:spChg chg="add del mod">
          <ac:chgData name="Karl Benedict" userId="f85604f0-0efb-4259-a79b-a3b1ce9ff908" providerId="ADAL" clId="{AAA79E4A-DB58-6247-A43B-301541060253}" dt="2019-07-02T04:29:11.206" v="4890"/>
          <ac:spMkLst>
            <pc:docMk/>
            <pc:sldMk cId="1462763631" sldId="1578"/>
            <ac:spMk id="11" creationId="{8E9AA6BD-76B2-9E4D-A3CB-2FED5AD419CB}"/>
          </ac:spMkLst>
        </pc:spChg>
        <pc:spChg chg="add del mod">
          <ac:chgData name="Karl Benedict" userId="f85604f0-0efb-4259-a79b-a3b1ce9ff908" providerId="ADAL" clId="{AAA79E4A-DB58-6247-A43B-301541060253}" dt="2019-07-02T04:30:40.298" v="4934"/>
          <ac:spMkLst>
            <pc:docMk/>
            <pc:sldMk cId="1462763631" sldId="1578"/>
            <ac:spMk id="12" creationId="{F96B3FE6-3FAC-BF48-B33B-15D45C6B3CC0}"/>
          </ac:spMkLst>
        </pc:spChg>
        <pc:spChg chg="add mod">
          <ac:chgData name="Karl Benedict" userId="f85604f0-0efb-4259-a79b-a3b1ce9ff908" providerId="ADAL" clId="{AAA79E4A-DB58-6247-A43B-301541060253}" dt="2019-07-02T04:30:53.729" v="4935" actId="1076"/>
          <ac:spMkLst>
            <pc:docMk/>
            <pc:sldMk cId="1462763631" sldId="1578"/>
            <ac:spMk id="13" creationId="{F95282AA-177F-AD41-9D45-59499D96047B}"/>
          </ac:spMkLst>
        </pc:spChg>
        <pc:spChg chg="add del mod">
          <ac:chgData name="Karl Benedict" userId="f85604f0-0efb-4259-a79b-a3b1ce9ff908" providerId="ADAL" clId="{AAA79E4A-DB58-6247-A43B-301541060253}" dt="2019-07-02T04:38:43.091" v="4985"/>
          <ac:spMkLst>
            <pc:docMk/>
            <pc:sldMk cId="1462763631" sldId="1578"/>
            <ac:spMk id="14" creationId="{570E4B1D-460E-F04F-9E2F-8D27AC0D9F8D}"/>
          </ac:spMkLst>
        </pc:spChg>
        <pc:spChg chg="add mod">
          <ac:chgData name="Karl Benedict" userId="f85604f0-0efb-4259-a79b-a3b1ce9ff908" providerId="ADAL" clId="{AAA79E4A-DB58-6247-A43B-301541060253}" dt="2019-07-02T04:41:58.352" v="5004" actId="1076"/>
          <ac:spMkLst>
            <pc:docMk/>
            <pc:sldMk cId="1462763631" sldId="1578"/>
            <ac:spMk id="15" creationId="{31F14C4F-9D2E-EB4D-9EA1-0F759713FAF6}"/>
          </ac:spMkLst>
        </pc:spChg>
        <pc:picChg chg="add mod">
          <ac:chgData name="Karl Benedict" userId="f85604f0-0efb-4259-a79b-a3b1ce9ff908" providerId="ADAL" clId="{AAA79E4A-DB58-6247-A43B-301541060253}" dt="2019-07-02T04:30:53.729" v="4935" actId="1076"/>
          <ac:picMkLst>
            <pc:docMk/>
            <pc:sldMk cId="1462763631" sldId="1578"/>
            <ac:picMk id="10" creationId="{542D6CAC-DD67-2646-8E32-E38F4887FC6D}"/>
          </ac:picMkLst>
        </pc:picChg>
      </pc:sldChg>
      <pc:sldChg chg="modSp add">
        <pc:chgData name="Karl Benedict" userId="f85604f0-0efb-4259-a79b-a3b1ce9ff908" providerId="ADAL" clId="{AAA79E4A-DB58-6247-A43B-301541060253}" dt="2019-07-02T04:48:29.160" v="5042" actId="313"/>
        <pc:sldMkLst>
          <pc:docMk/>
          <pc:sldMk cId="3284797844" sldId="1579"/>
        </pc:sldMkLst>
        <pc:spChg chg="mod">
          <ac:chgData name="Karl Benedict" userId="f85604f0-0efb-4259-a79b-a3b1ce9ff908" providerId="ADAL" clId="{AAA79E4A-DB58-6247-A43B-301541060253}" dt="2019-07-02T04:47:45.973" v="5039" actId="20577"/>
          <ac:spMkLst>
            <pc:docMk/>
            <pc:sldMk cId="3284797844" sldId="1579"/>
            <ac:spMk id="2" creationId="{A676F8A9-6D58-CD41-B4A3-6B5D5B583ED9}"/>
          </ac:spMkLst>
        </pc:spChg>
        <pc:spChg chg="mod">
          <ac:chgData name="Karl Benedict" userId="f85604f0-0efb-4259-a79b-a3b1ce9ff908" providerId="ADAL" clId="{AAA79E4A-DB58-6247-A43B-301541060253}" dt="2019-07-02T04:48:29.160" v="5042" actId="313"/>
          <ac:spMkLst>
            <pc:docMk/>
            <pc:sldMk cId="3284797844" sldId="1579"/>
            <ac:spMk id="3" creationId="{7A364126-C6CA-3741-96A5-842F43DE28A1}"/>
          </ac:spMkLst>
        </pc:spChg>
      </pc:sldChg>
      <pc:sldChg chg="modSp add">
        <pc:chgData name="Karl Benedict" userId="f85604f0-0efb-4259-a79b-a3b1ce9ff908" providerId="ADAL" clId="{AAA79E4A-DB58-6247-A43B-301541060253}" dt="2019-07-02T04:49:16.561" v="5064" actId="27636"/>
        <pc:sldMkLst>
          <pc:docMk/>
          <pc:sldMk cId="3278971988" sldId="1580"/>
        </pc:sldMkLst>
        <pc:spChg chg="mod">
          <ac:chgData name="Karl Benedict" userId="f85604f0-0efb-4259-a79b-a3b1ce9ff908" providerId="ADAL" clId="{AAA79E4A-DB58-6247-A43B-301541060253}" dt="2019-07-02T04:49:12.342" v="5062" actId="20577"/>
          <ac:spMkLst>
            <pc:docMk/>
            <pc:sldMk cId="3278971988" sldId="1580"/>
            <ac:spMk id="2" creationId="{88879495-FB8D-E448-9C0F-743D67F8B45D}"/>
          </ac:spMkLst>
        </pc:spChg>
        <pc:spChg chg="mod">
          <ac:chgData name="Karl Benedict" userId="f85604f0-0efb-4259-a79b-a3b1ce9ff908" providerId="ADAL" clId="{AAA79E4A-DB58-6247-A43B-301541060253}" dt="2019-07-02T04:49:16.561" v="5064" actId="27636"/>
          <ac:spMkLst>
            <pc:docMk/>
            <pc:sldMk cId="3278971988" sldId="1580"/>
            <ac:spMk id="3" creationId="{BE9369E3-9533-7540-898C-F2CE302A1676}"/>
          </ac:spMkLst>
        </pc:spChg>
      </pc:sldChg>
      <pc:sldMasterChg chg="delSldLayout">
        <pc:chgData name="Karl Benedict" userId="f85604f0-0efb-4259-a79b-a3b1ce9ff908" providerId="ADAL" clId="{AAA79E4A-DB58-6247-A43B-301541060253}" dt="2019-06-30T09:49:09.103" v="2762" actId="2696"/>
        <pc:sldMasterMkLst>
          <pc:docMk/>
          <pc:sldMasterMk cId="3580296819" sldId="2147484123"/>
        </pc:sldMasterMkLst>
      </pc:sldMasterChg>
      <pc:sldMasterChg chg="delSldLayout">
        <pc:chgData name="Karl Benedict" userId="f85604f0-0efb-4259-a79b-a3b1ce9ff908" providerId="ADAL" clId="{AAA79E4A-DB58-6247-A43B-301541060253}" dt="2019-06-30T08:46:43.558" v="615" actId="2696"/>
        <pc:sldMasterMkLst>
          <pc:docMk/>
          <pc:sldMasterMk cId="3276764258" sldId="2147484372"/>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93627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 is a privilege to be speak to you all today. </a:t>
            </a:r>
            <a:r>
              <a:rPr lang="en-US" baseline="0" dirty="0"/>
              <a:t>20 years ago the Earth Science Information Partners began as a cohort of 24 NASA funded projects that had been given the task of building a community of </a:t>
            </a:r>
            <a:r>
              <a:rPr lang="en-US" sz="1200" b="0" i="0" u="none" strike="noStrike" cap="none" dirty="0">
                <a:solidFill>
                  <a:schemeClr val="dk1"/>
                </a:solidFill>
                <a:effectLst/>
                <a:latin typeface="Calibri"/>
                <a:ea typeface="Calibri"/>
                <a:cs typeface="Calibri"/>
                <a:sym typeface="Calibri"/>
              </a:rPr>
              <a:t>stakeholders in the development of NASA’s Earth Observing System Data and Information System (EOSDIS) in response to a recommendation from the US National Research Council.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D531F4-67B0-9A49-917C-2A20CAF12D57}" type="slidenum">
              <a:rPr lang="en-US" smtClean="0"/>
              <a:t>1</a:t>
            </a:fld>
            <a:endParaRPr lang="en-US"/>
          </a:p>
        </p:txBody>
      </p:sp>
    </p:spTree>
    <p:extLst>
      <p:ext uri="{BB962C8B-B14F-4D97-AF65-F5344CB8AC3E}">
        <p14:creationId xmlns:p14="http://schemas.microsoft.com/office/powerpoint/2010/main" val="224630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987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ESIP has a vision to </a:t>
            </a:r>
            <a:r>
              <a:rPr lang="en-US" b="1" dirty="0"/>
              <a:t>bring distributed groups together</a:t>
            </a:r>
            <a:r>
              <a:rPr lang="en-US" dirty="0"/>
              <a:t> </a:t>
            </a:r>
            <a:r>
              <a:rPr lang="en-US" b="1" dirty="0"/>
              <a:t>across the data lifecycle </a:t>
            </a:r>
            <a:r>
              <a:rPr lang="en-US" dirty="0"/>
              <a:t>from data providers, to researchers to application developers in order to promote the collection, stewardship use and reuse of earth science data and information. By bringing these people together they all become leaders across the field. </a:t>
            </a:r>
          </a:p>
          <a:p>
            <a:endParaRPr lang="en-US" dirty="0"/>
          </a:p>
          <a:p>
            <a:r>
              <a:rPr lang="en-US" b="1" dirty="0"/>
              <a:t>My focus today is on how we assess our success in achieving this vision, first at a macro level as we </a:t>
            </a:r>
            <a:r>
              <a:rPr lang="en-US" b="1" i="1" dirty="0"/>
              <a:t>evaluate our impact on the community</a:t>
            </a:r>
            <a:r>
              <a:rPr lang="en-US" b="1" dirty="0"/>
              <a:t>, and second as we assess our work in a specific context – </a:t>
            </a:r>
            <a:r>
              <a:rPr lang="en-US" b="1" i="1" dirty="0"/>
              <a:t>ESIP’s Data Management Training Clearinghouse</a:t>
            </a:r>
            <a:r>
              <a:rPr lang="en-US" b="1"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45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9c421653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Arial"/>
                <a:ea typeface="Arial"/>
                <a:cs typeface="Arial"/>
                <a:sym typeface="Arial"/>
              </a:rPr>
              <a:t>For over 20 years the Earth science information partners have been bringing Earth data technologists together to ensure that those data are Findable, Accessible, Interoperable, and Reproducible (FAIR). ESIP has over 1000 active participants that space the public, private, and academic sectors. ESIP participants </a:t>
            </a:r>
            <a:endParaRPr sz="1000">
              <a:latin typeface="Arial"/>
              <a:ea typeface="Arial"/>
              <a:cs typeface="Arial"/>
              <a:sym typeface="Arial"/>
            </a:endParaRPr>
          </a:p>
          <a:p>
            <a:pPr marL="0" lvl="0" indent="0" algn="l" rtl="0">
              <a:spcBef>
                <a:spcPts val="400"/>
              </a:spcBef>
              <a:spcAft>
                <a:spcPts val="0"/>
              </a:spcAft>
              <a:buNone/>
            </a:pPr>
            <a:endParaRPr sz="1000">
              <a:latin typeface="Arial"/>
              <a:ea typeface="Arial"/>
              <a:cs typeface="Arial"/>
              <a:sym typeface="Arial"/>
            </a:endParaRPr>
          </a:p>
          <a:p>
            <a:pPr marL="0" lvl="0" indent="0" algn="l" rtl="0">
              <a:lnSpc>
                <a:spcPct val="115000"/>
              </a:lnSpc>
              <a:spcBef>
                <a:spcPts val="400"/>
              </a:spcBef>
              <a:spcAft>
                <a:spcPts val="0"/>
              </a:spcAft>
              <a:buNone/>
            </a:pPr>
            <a:r>
              <a:rPr lang="en-US" sz="1000">
                <a:latin typeface="Arial"/>
                <a:ea typeface="Arial"/>
                <a:cs typeface="Arial"/>
                <a:sym typeface="Arial"/>
              </a:rPr>
              <a:t>Leaders in promoting the </a:t>
            </a:r>
            <a:endParaRPr sz="1000">
              <a:latin typeface="Arial"/>
              <a:ea typeface="Arial"/>
              <a:cs typeface="Arial"/>
              <a:sym typeface="Arial"/>
            </a:endParaRPr>
          </a:p>
          <a:p>
            <a:pPr marL="0" lvl="0" indent="0" algn="l" rtl="0">
              <a:lnSpc>
                <a:spcPct val="115000"/>
              </a:lnSpc>
              <a:spcBef>
                <a:spcPts val="0"/>
              </a:spcBef>
              <a:spcAft>
                <a:spcPts val="0"/>
              </a:spcAft>
              <a:buNone/>
            </a:pPr>
            <a:r>
              <a:rPr lang="en-US" sz="1000" b="1">
                <a:latin typeface="Arial"/>
                <a:ea typeface="Arial"/>
                <a:cs typeface="Arial"/>
                <a:sym typeface="Arial"/>
              </a:rPr>
              <a:t>collection, stewardship and (re)use </a:t>
            </a:r>
            <a:endParaRPr sz="1000" b="1">
              <a:latin typeface="Arial"/>
              <a:ea typeface="Arial"/>
              <a:cs typeface="Arial"/>
              <a:sym typeface="Arial"/>
            </a:endParaRPr>
          </a:p>
          <a:p>
            <a:pPr marL="0" lvl="0" indent="0" algn="l" rtl="0">
              <a:lnSpc>
                <a:spcPct val="115000"/>
              </a:lnSpc>
              <a:spcBef>
                <a:spcPts val="0"/>
              </a:spcBef>
              <a:spcAft>
                <a:spcPts val="0"/>
              </a:spcAft>
              <a:buNone/>
            </a:pPr>
            <a:r>
              <a:rPr lang="en-US" sz="1000">
                <a:latin typeface="Arial"/>
                <a:ea typeface="Arial"/>
                <a:cs typeface="Arial"/>
                <a:sym typeface="Arial"/>
              </a:rPr>
              <a:t>of Earth science data, information and knowledge </a:t>
            </a:r>
            <a:endParaRPr sz="1000">
              <a:latin typeface="Arial"/>
              <a:ea typeface="Arial"/>
              <a:cs typeface="Arial"/>
              <a:sym typeface="Arial"/>
            </a:endParaRPr>
          </a:p>
          <a:p>
            <a:pPr marL="0" lvl="0" indent="0" algn="l" rtl="0">
              <a:lnSpc>
                <a:spcPct val="115000"/>
              </a:lnSpc>
              <a:spcBef>
                <a:spcPts val="0"/>
              </a:spcBef>
              <a:spcAft>
                <a:spcPts val="0"/>
              </a:spcAft>
              <a:buNone/>
            </a:pPr>
            <a:r>
              <a:rPr lang="en-US" sz="1000">
                <a:latin typeface="Arial"/>
                <a:ea typeface="Arial"/>
                <a:cs typeface="Arial"/>
                <a:sym typeface="Arial"/>
              </a:rPr>
              <a:t>that is responsive to societal needs</a:t>
            </a:r>
            <a:endParaRPr sz="1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p:txBody>
      </p:sp>
      <p:sp>
        <p:nvSpPr>
          <p:cNvPr id="430" name="Google Shape;430;g59c42165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881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0" dirty="0"/>
              <a:t>What does ESIP bring to the Table – </a:t>
            </a:r>
            <a:r>
              <a:rPr lang="en-US" b="1" dirty="0"/>
              <a:t>the table</a:t>
            </a:r>
            <a:endParaRPr lang="en-US" b="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69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0" dirty="0"/>
              <a:t>What does ESIP bring to the Table – </a:t>
            </a:r>
            <a:r>
              <a:rPr lang="en-US" b="1" dirty="0"/>
              <a:t>the table</a:t>
            </a:r>
          </a:p>
          <a:p>
            <a:endParaRPr lang="en-US" b="1" dirty="0"/>
          </a:p>
          <a:p>
            <a:r>
              <a:rPr lang="en-US" b="0" dirty="0"/>
              <a:t>As</a:t>
            </a:r>
          </a:p>
          <a:p>
            <a:pPr lvl="1"/>
            <a:r>
              <a:rPr lang="en-US" b="0" dirty="0" err="1"/>
              <a:t>Convenor</a:t>
            </a:r>
            <a:endParaRPr lang="en-US" b="0" dirty="0"/>
          </a:p>
          <a:p>
            <a:pPr lvl="1"/>
            <a:r>
              <a:rPr lang="en-US" b="0" dirty="0"/>
              <a:t>Co-</a:t>
            </a:r>
            <a:r>
              <a:rPr lang="en-US" b="0" dirty="0" err="1"/>
              <a:t>convenor</a:t>
            </a:r>
            <a:endParaRPr lang="en-US" b="0" dirty="0"/>
          </a:p>
          <a:p>
            <a:pPr lvl="1"/>
            <a:r>
              <a:rPr lang="en-US" b="0" dirty="0"/>
              <a:t>Contributor</a:t>
            </a:r>
          </a:p>
          <a:p>
            <a:pPr lvl="1"/>
            <a:endParaRPr lang="en-US" b="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191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convergence towards community adoption and capacity building around the FAIR principles is a recent crystallization of the driving goals of ESIP for the past 20 years</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89C176B-38AB-534C-948E-86F1CC086C46}" type="slidenum">
              <a:rPr kumimoji="0" lang="en-US" sz="1400" b="0" i="0" u="none" strike="noStrike" kern="0" cap="none" spc="0" normalizeH="0" baseline="0" noProof="0" smtClean="0">
                <a:ln>
                  <a:noFill/>
                </a:ln>
                <a:solidFill>
                  <a:prstClr val="black"/>
                </a:solidFill>
                <a:effectLst/>
                <a:uLnTx/>
                <a:uFillTx/>
                <a:latin typeface="Calibri"/>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prstClr val="black"/>
              </a:solidFill>
              <a:effectLst/>
              <a:uLnTx/>
              <a:uFillTx/>
              <a:latin typeface="Calibri"/>
              <a:cs typeface="Arial"/>
              <a:sym typeface="Arial"/>
            </a:endParaRPr>
          </a:p>
        </p:txBody>
      </p:sp>
    </p:spTree>
    <p:extLst>
      <p:ext uri="{BB962C8B-B14F-4D97-AF65-F5344CB8AC3E}">
        <p14:creationId xmlns:p14="http://schemas.microsoft.com/office/powerpoint/2010/main" val="223528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actually modify to say that we are making great strides in the infrastructure, but what needs help is the Global collaborative Infrastructure for use and reuse. It is connecting people and organizations together that allow for us to all move the ball forward together. And at this point we are a bit fragmented.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88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cap="none" dirty="0">
                <a:solidFill>
                  <a:schemeClr val="dk1"/>
                </a:solidFill>
                <a:effectLst/>
                <a:latin typeface="Calibri"/>
                <a:ea typeface="Calibri"/>
                <a:cs typeface="Calibri"/>
                <a:sym typeface="Calibri"/>
              </a:rPr>
              <a:t>Why did you choose the case study?  - </a:t>
            </a:r>
            <a:r>
              <a:rPr lang="en-GB" sz="1200" b="1" i="1" u="none" strike="noStrike" cap="none" dirty="0">
                <a:solidFill>
                  <a:schemeClr val="dk1"/>
                </a:solidFill>
                <a:effectLst/>
                <a:latin typeface="Calibri"/>
                <a:ea typeface="Calibri"/>
                <a:cs typeface="Calibri"/>
                <a:sym typeface="Calibri"/>
              </a:rPr>
              <a:t>Impact assessment for community development is difficult, but must be pursued. This case study illustrates a qualitative approach to community development assessment.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How can we effectively measure the impacts?  “</a:t>
            </a:r>
            <a:r>
              <a:rPr lang="en-GB" sz="1200" b="1" i="1" u="none" strike="noStrike" cap="none" dirty="0">
                <a:solidFill>
                  <a:schemeClr val="dk1"/>
                </a:solidFill>
                <a:effectLst/>
                <a:latin typeface="Calibri"/>
                <a:ea typeface="Calibri"/>
                <a:cs typeface="Calibri"/>
                <a:sym typeface="Calibri"/>
              </a:rPr>
              <a:t>Measure” in the context of this qualitative approach is more aligned with identification of themes and trends to aid in characterization of impact. Less aligned with “measure” in the context of numeric metrics which we often think of when measuring.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core indicators/models seem more appropriate to be used?  </a:t>
            </a:r>
            <a:r>
              <a:rPr lang="en-GB" sz="1200" b="1" i="1" u="none" strike="noStrike" cap="none" dirty="0">
                <a:solidFill>
                  <a:schemeClr val="dk1"/>
                </a:solidFill>
                <a:effectLst/>
                <a:latin typeface="Calibri"/>
                <a:ea typeface="Calibri"/>
                <a:cs typeface="Calibri"/>
                <a:sym typeface="Calibri"/>
              </a:rPr>
              <a:t>Positive and negative terms around areas of intended impact. Appearance of intended impact areas in responses from interviewees.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are the main challenges?  </a:t>
            </a:r>
            <a:r>
              <a:rPr lang="en-GB" sz="1200" b="1" i="1" u="none" strike="noStrike" cap="none" dirty="0">
                <a:solidFill>
                  <a:schemeClr val="dk1"/>
                </a:solidFill>
                <a:effectLst/>
                <a:latin typeface="Calibri"/>
                <a:ea typeface="Calibri"/>
                <a:cs typeface="Calibri"/>
                <a:sym typeface="Calibri"/>
              </a:rPr>
              <a:t>Many Earth science researchers/technologists/data scientists do not have familiarity with </a:t>
            </a:r>
            <a:r>
              <a:rPr lang="en-GB" sz="1200" b="1" i="1" u="none" strike="noStrike" cap="none" dirty="0" err="1">
                <a:solidFill>
                  <a:schemeClr val="dk1"/>
                </a:solidFill>
                <a:effectLst/>
                <a:latin typeface="Calibri"/>
                <a:ea typeface="Calibri"/>
                <a:cs typeface="Calibri"/>
                <a:sym typeface="Calibri"/>
              </a:rPr>
              <a:t>qualitiative</a:t>
            </a:r>
            <a:r>
              <a:rPr lang="en-GB" sz="1200" b="1" i="1" u="none" strike="noStrike" cap="none" dirty="0">
                <a:solidFill>
                  <a:schemeClr val="dk1"/>
                </a:solidFill>
                <a:effectLst/>
                <a:latin typeface="Calibri"/>
                <a:ea typeface="Calibri"/>
                <a:cs typeface="Calibri"/>
                <a:sym typeface="Calibri"/>
              </a:rPr>
              <a:t> analysis methods and tools and therefore don’t employ them as frequently as quantitative tools/methods.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works and what does not work? </a:t>
            </a:r>
            <a:r>
              <a:rPr lang="en-GB" sz="1200" b="1" i="1" u="none" strike="noStrike" cap="none" dirty="0">
                <a:solidFill>
                  <a:schemeClr val="dk1"/>
                </a:solidFill>
                <a:effectLst/>
                <a:latin typeface="Calibri"/>
                <a:ea typeface="Calibri"/>
                <a:cs typeface="Calibri"/>
                <a:sym typeface="Calibri"/>
              </a:rPr>
              <a:t>Qualitative data do not lend themselves towards quantitative depictions (graphs, trendlines, tables) in the way that many of us are most familiar with. Qualitative data can yield impactful statements from users that illustrate outcomes and impacts.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are your recommended best practices?  </a:t>
            </a:r>
            <a:r>
              <a:rPr lang="en-GB" sz="1200" b="1" i="1" u="none" strike="noStrike" cap="none" dirty="0">
                <a:solidFill>
                  <a:schemeClr val="dk1"/>
                </a:solidFill>
                <a:effectLst/>
                <a:latin typeface="Calibri"/>
                <a:ea typeface="Calibri"/>
                <a:cs typeface="Calibri"/>
                <a:sym typeface="Calibri"/>
              </a:rPr>
              <a:t>Seek out expertise in qualitative data collection and analysis to perform effective community impact assessment.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is missing and how can this be improved?</a:t>
            </a:r>
            <a:r>
              <a:rPr lang="en-US" dirty="0">
                <a:effectLst/>
              </a:rPr>
              <a:t>  </a:t>
            </a:r>
            <a:r>
              <a:rPr lang="en-US" b="1" dirty="0">
                <a:effectLst/>
              </a:rPr>
              <a:t>Some additional quantitative elements that can be used to assess longitudinal trends in attitudes and perceptions from community members.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63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cap="none" dirty="0">
                <a:solidFill>
                  <a:schemeClr val="dk1"/>
                </a:solidFill>
                <a:effectLst/>
                <a:latin typeface="Calibri"/>
                <a:ea typeface="Calibri"/>
                <a:cs typeface="Calibri"/>
                <a:sym typeface="Calibri"/>
              </a:rPr>
              <a:t>Why did you choose the case study?  </a:t>
            </a:r>
            <a:r>
              <a:rPr lang="en-GB" sz="1200" b="1" i="1" u="none" strike="noStrike" cap="none" dirty="0">
                <a:solidFill>
                  <a:schemeClr val="dk1"/>
                </a:solidFill>
                <a:effectLst/>
                <a:latin typeface="Calibri"/>
                <a:ea typeface="Calibri"/>
                <a:cs typeface="Calibri"/>
                <a:sym typeface="Calibri"/>
              </a:rPr>
              <a:t>Development and delivery of quality data management training is critical for building the capacity of the Earth science community to perform high-quality work efficiently. The assessment activities around the DMTC can help close the loop on the effective discovery and use of existing training materials AND provide useful information to training material users – instructors and learners.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How can we effectively measure the impacts? </a:t>
            </a:r>
            <a:r>
              <a:rPr lang="en-GB" sz="1200" b="1" i="1" u="none" strike="noStrike" cap="none" dirty="0">
                <a:solidFill>
                  <a:schemeClr val="dk1"/>
                </a:solidFill>
                <a:effectLst/>
                <a:latin typeface="Calibri"/>
                <a:ea typeface="Calibri"/>
                <a:cs typeface="Calibri"/>
                <a:sym typeface="Calibri"/>
              </a:rPr>
              <a:t>Using mixed quantitative and qualitative methods.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core indicators/models seem more appropriate to be used?  </a:t>
            </a:r>
            <a:r>
              <a:rPr lang="en-GB" sz="1200" b="1" i="1" u="none" strike="noStrike" cap="none" dirty="0">
                <a:solidFill>
                  <a:schemeClr val="dk1"/>
                </a:solidFill>
                <a:effectLst/>
                <a:latin typeface="Calibri"/>
                <a:ea typeface="Calibri"/>
                <a:cs typeface="Calibri"/>
                <a:sym typeface="Calibri"/>
              </a:rPr>
              <a:t>Indirect (i.e. analytics) and direct (i.e. user feedback) methods of assessment information collection</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are the main challenges?  </a:t>
            </a:r>
            <a:r>
              <a:rPr lang="en-GB" sz="1200" b="1" i="1" u="none" strike="noStrike" cap="none" dirty="0">
                <a:solidFill>
                  <a:schemeClr val="dk1"/>
                </a:solidFill>
                <a:effectLst/>
                <a:latin typeface="Calibri"/>
                <a:ea typeface="Calibri"/>
                <a:cs typeface="Calibri"/>
                <a:sym typeface="Calibri"/>
              </a:rPr>
              <a:t>Narrowing the field to the most critical areas of assessment (prioritization) and development of data collection capacity that allows for streamlined use in the system.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works and what does not work?  </a:t>
            </a:r>
            <a:r>
              <a:rPr lang="en-GB" sz="1200" b="1" i="1" u="none" strike="noStrike" cap="none" dirty="0">
                <a:solidFill>
                  <a:schemeClr val="dk1"/>
                </a:solidFill>
                <a:effectLst/>
                <a:latin typeface="Calibri"/>
                <a:ea typeface="Calibri"/>
                <a:cs typeface="Calibri"/>
                <a:sym typeface="Calibri"/>
              </a:rPr>
              <a:t>TBD</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are your recommended best practices?  </a:t>
            </a:r>
            <a:r>
              <a:rPr lang="en-GB" sz="1200" b="1" i="1" u="none" strike="noStrike" cap="none" dirty="0">
                <a:solidFill>
                  <a:schemeClr val="dk1"/>
                </a:solidFill>
                <a:effectLst/>
                <a:latin typeface="Calibri"/>
                <a:ea typeface="Calibri"/>
                <a:cs typeface="Calibri"/>
                <a:sym typeface="Calibri"/>
              </a:rPr>
              <a:t>Be open to both quantitative and qualitative approaches. </a:t>
            </a:r>
            <a:endParaRPr lang="en-GB" sz="1200" b="0" i="1" u="none" strike="noStrike" cap="none" dirty="0">
              <a:solidFill>
                <a:schemeClr val="dk1"/>
              </a:solidFill>
              <a:effectLst/>
              <a:latin typeface="Calibri"/>
              <a:ea typeface="Calibri"/>
              <a:cs typeface="Calibri"/>
              <a:sym typeface="Calibri"/>
            </a:endParaRPr>
          </a:p>
          <a:p>
            <a:r>
              <a:rPr lang="en-GB" sz="1200" b="0" i="1" u="none" strike="noStrike" cap="none" dirty="0">
                <a:solidFill>
                  <a:schemeClr val="dk1"/>
                </a:solidFill>
                <a:effectLst/>
                <a:latin typeface="Calibri"/>
                <a:ea typeface="Calibri"/>
                <a:cs typeface="Calibri"/>
                <a:sym typeface="Calibri"/>
              </a:rPr>
              <a:t>What is missing and how can this be improved?</a:t>
            </a:r>
            <a:r>
              <a:rPr lang="en-US" dirty="0">
                <a:effectLst/>
              </a:rPr>
              <a:t>  </a:t>
            </a:r>
            <a:r>
              <a:rPr lang="en-US" b="1" dirty="0">
                <a:effectLst/>
              </a:rPr>
              <a:t>TBD</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19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750C-9B60-CD4B-AAB3-C8EE444E555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3F54AF-BCFD-294B-85CA-7EB808FF546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EA9B508-48AD-274F-9895-626179F455DC}"/>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id="{1D66CFD7-F923-4B49-9A8F-8E85260B17DD}"/>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id="{707C8086-59FF-A74C-ACB3-BA411EDEB3C5}"/>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16964497"/>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E31C-3D8B-B546-805D-B8937F3F62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748831-734C-154B-ACE1-7E5913868C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34EE9-FD64-F94C-B52B-6DE5DA414A23}"/>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id="{7AA40CFA-2BB8-8D48-9606-FACFF65AD24B}"/>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id="{08DBCDEC-50E9-3946-B1FA-D81832C5E2BA}"/>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22302998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600F3-75E7-594B-9E8A-8BBB2722C7F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AEB826-D489-DB46-A007-7476A36AB0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B4E16-E2A8-6644-87E0-1D0AE8407771}"/>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id="{B36DE833-66F7-3C4C-B567-0B943FE6EFB8}"/>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id="{EE6588A2-D406-1246-BB0D-978A410E267F}"/>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710197709"/>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5"/>
        <p:cNvGrpSpPr/>
        <p:nvPr/>
      </p:nvGrpSpPr>
      <p:grpSpPr>
        <a:xfrm>
          <a:off x="0" y="0"/>
          <a:ext cx="0" cy="0"/>
          <a:chOff x="0" y="0"/>
          <a:chExt cx="0" cy="0"/>
        </a:xfrm>
      </p:grpSpPr>
      <p:sp>
        <p:nvSpPr>
          <p:cNvPr id="266" name="Google Shape;266;p58"/>
          <p:cNvSpPr txBox="1">
            <a:spLocks noGrp="1"/>
          </p:cNvSpPr>
          <p:nvPr>
            <p:ph type="title"/>
          </p:nvPr>
        </p:nvSpPr>
        <p:spPr>
          <a:xfrm>
            <a:off x="2622900" y="113175"/>
            <a:ext cx="6406800" cy="857400"/>
          </a:xfrm>
          <a:prstGeom prst="rect">
            <a:avLst/>
          </a:prstGeom>
          <a:noFill/>
          <a:ln>
            <a:noFill/>
          </a:ln>
        </p:spPr>
        <p:txBody>
          <a:bodyPr spcFirstLastPara="1" wrap="square" lIns="68550" tIns="68550" rIns="68550" bIns="68550" anchor="ctr" anchorCtr="0"/>
          <a:lstStyle>
            <a:lvl1pPr marR="0" lvl="0" algn="l" rtl="0">
              <a:lnSpc>
                <a:spcPct val="100000"/>
              </a:lnSpc>
              <a:spcBef>
                <a:spcPts val="0"/>
              </a:spcBef>
              <a:spcAft>
                <a:spcPts val="0"/>
              </a:spcAft>
              <a:buClr>
                <a:schemeClr val="dk1"/>
              </a:buClr>
              <a:buSzPts val="3600"/>
              <a:buFont typeface="Tahoma"/>
              <a:buNone/>
              <a:defRPr sz="3600" b="0" i="0" u="none" strike="noStrike" cap="none">
                <a:solidFill>
                  <a:schemeClr val="dk1"/>
                </a:solidFill>
                <a:latin typeface="Tahoma"/>
                <a:ea typeface="Tahoma"/>
                <a:cs typeface="Tahoma"/>
                <a:sym typeface="Tahom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67" name="Google Shape;267;p58"/>
          <p:cNvSpPr txBox="1">
            <a:spLocks noGrp="1"/>
          </p:cNvSpPr>
          <p:nvPr>
            <p:ph type="body" idx="1"/>
          </p:nvPr>
        </p:nvSpPr>
        <p:spPr>
          <a:xfrm>
            <a:off x="617100" y="1498463"/>
            <a:ext cx="7909800" cy="3215400"/>
          </a:xfrm>
          <a:prstGeom prst="rect">
            <a:avLst/>
          </a:prstGeom>
          <a:noFill/>
          <a:ln>
            <a:noFill/>
          </a:ln>
        </p:spPr>
        <p:txBody>
          <a:bodyPr spcFirstLastPara="1" wrap="square" lIns="68550" tIns="68550" rIns="68550" bIns="68550" anchor="t" anchorCtr="0"/>
          <a:lstStyle>
            <a:lvl1pPr marL="457200" marR="0" lvl="0" indent="-431800" algn="l" rtl="0">
              <a:lnSpc>
                <a:spcPct val="100000"/>
              </a:lnSpc>
              <a:spcBef>
                <a:spcPts val="0"/>
              </a:spcBef>
              <a:spcAft>
                <a:spcPts val="0"/>
              </a:spcAft>
              <a:buClr>
                <a:schemeClr val="dk1"/>
              </a:buClr>
              <a:buSzPts val="3200"/>
              <a:buFont typeface="Arial"/>
              <a:buChar char="•"/>
              <a:defRPr sz="3200" b="0" i="0" u="none" strike="noStrike" cap="none">
                <a:solidFill>
                  <a:schemeClr val="dk1"/>
                </a:solidFill>
                <a:latin typeface="Tahoma"/>
                <a:ea typeface="Tahoma"/>
                <a:cs typeface="Tahoma"/>
                <a:sym typeface="Tahoma"/>
              </a:defRPr>
            </a:lvl1pPr>
            <a:lvl2pPr marL="914400" marR="0" lvl="1" indent="-406400" algn="l" rtl="0">
              <a:lnSpc>
                <a:spcPct val="100000"/>
              </a:lnSpc>
              <a:spcBef>
                <a:spcPts val="0"/>
              </a:spcBef>
              <a:spcAft>
                <a:spcPts val="0"/>
              </a:spcAft>
              <a:buClr>
                <a:schemeClr val="dk1"/>
              </a:buClr>
              <a:buSzPts val="2800"/>
              <a:buFont typeface="Arial"/>
              <a:buChar char="–"/>
              <a:defRPr sz="2800" b="0" i="0" u="none" strike="noStrike" cap="none">
                <a:solidFill>
                  <a:schemeClr val="dk1"/>
                </a:solidFill>
                <a:latin typeface="Tahoma"/>
                <a:ea typeface="Tahoma"/>
                <a:cs typeface="Tahoma"/>
                <a:sym typeface="Tahoma"/>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3pPr>
            <a:lvl4pPr marL="1828800" marR="0" lvl="3"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4pPr>
            <a:lvl5pPr marL="2286000" marR="0" lvl="4"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818357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
            <a:ext cx="9167108" cy="51577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512250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134483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787711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250288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218784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013975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2027041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B19B-A6A1-1D48-AC77-C3D14FDB9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DAAE9-65FF-C146-BDB3-7EBE29D594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538CC-9BB3-194D-8DDC-307A00AE7D9F}"/>
              </a:ext>
            </a:extLst>
          </p:cNvPr>
          <p:cNvSpPr>
            <a:spLocks noGrp="1"/>
          </p:cNvSpPr>
          <p:nvPr>
            <p:ph type="dt" sz="half" idx="10"/>
          </p:nvPr>
        </p:nvSpPr>
        <p:spPr/>
        <p:txBody>
          <a:bodyPr/>
          <a:lstStyle/>
          <a:p>
            <a:fld id="{F6F65B66-269C-F342-BEBD-6CB1F5407793}" type="datetimeFigureOut">
              <a:rPr lang="en-US" smtClean="0"/>
              <a:t>7/1/19</a:t>
            </a:fld>
            <a:endParaRPr lang="en-US"/>
          </a:p>
        </p:txBody>
      </p:sp>
      <p:sp>
        <p:nvSpPr>
          <p:cNvPr id="5" name="Footer Placeholder 4">
            <a:extLst>
              <a:ext uri="{FF2B5EF4-FFF2-40B4-BE49-F238E27FC236}">
                <a16:creationId xmlns:a16="http://schemas.microsoft.com/office/drawing/2014/main" id="{5DDCD932-F454-CD42-A243-ECF775C4F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84A23-B2C1-EF45-B838-9B432EC0C4A8}"/>
              </a:ext>
            </a:extLst>
          </p:cNvPr>
          <p:cNvSpPr>
            <a:spLocks noGrp="1"/>
          </p:cNvSpPr>
          <p:nvPr>
            <p:ph type="sldNum" sz="quarter" idx="12"/>
          </p:nvPr>
        </p:nvSpPr>
        <p:spPr/>
        <p:txBody>
          <a:bodyPr/>
          <a:lstStyle/>
          <a:p>
            <a:fld id="{9D043023-9355-2E41-88A2-8660343E4327}" type="slidenum">
              <a:rPr lang="en-US" smtClean="0"/>
              <a:t>‹#›</a:t>
            </a:fld>
            <a:endParaRPr lang="en-US"/>
          </a:p>
        </p:txBody>
      </p:sp>
    </p:spTree>
    <p:extLst>
      <p:ext uri="{BB962C8B-B14F-4D97-AF65-F5344CB8AC3E}">
        <p14:creationId xmlns:p14="http://schemas.microsoft.com/office/powerpoint/2010/main" val="3945094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284040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1"/>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857947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3" y="11"/>
            <a:ext cx="9167106"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755485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3" y="11"/>
            <a:ext cx="9167106"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62"/>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0393797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erior Slid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74" y="1807"/>
            <a:ext cx="9135883" cy="51402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hasCustomPrompt="1"/>
          </p:nvPr>
        </p:nvSpPr>
        <p:spPr>
          <a:xfrm>
            <a:off x="590550" y="533401"/>
            <a:ext cx="7105650" cy="465740"/>
          </a:xfrm>
        </p:spPr>
        <p:txBody>
          <a:bodyPr>
            <a:normAutofit/>
          </a:bodyPr>
          <a:lstStyle>
            <a:lvl1pPr marL="0" indent="0">
              <a:buNone/>
              <a:defRPr sz="2400">
                <a:solidFill>
                  <a:srgbClr val="0083BA"/>
                </a:solidFill>
                <a:latin typeface="Myriad Pro" charset="0"/>
                <a:ea typeface="Myriad Pro" charset="0"/>
                <a:cs typeface="Myriad Pro" charset="0"/>
              </a:defRPr>
            </a:lvl1pPr>
            <a:lvl2pPr>
              <a:defRPr>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dirty="0"/>
              <a:t>Title Here</a:t>
            </a:r>
          </a:p>
        </p:txBody>
      </p:sp>
      <p:sp>
        <p:nvSpPr>
          <p:cNvPr id="7" name="Text Placeholder 6"/>
          <p:cNvSpPr>
            <a:spLocks noGrp="1"/>
          </p:cNvSpPr>
          <p:nvPr>
            <p:ph type="body" sz="quarter" idx="11" hasCustomPrompt="1"/>
          </p:nvPr>
        </p:nvSpPr>
        <p:spPr>
          <a:xfrm rot="10800000" flipH="1" flipV="1">
            <a:off x="590550" y="1158570"/>
            <a:ext cx="7105650" cy="3488327"/>
          </a:xfrm>
        </p:spPr>
        <p:txBody>
          <a:bodyPr/>
          <a:lstStyle>
            <a:lvl1pPr marL="0" indent="0">
              <a:buFontTx/>
              <a:buNone/>
              <a:defRPr sz="1500">
                <a:solidFill>
                  <a:srgbClr val="003744"/>
                </a:solidFill>
                <a:latin typeface="Myriad Pro" charset="0"/>
                <a:ea typeface="Myriad Pro" charset="0"/>
                <a:cs typeface="Myriad Pro" charset="0"/>
              </a:defRPr>
            </a:lvl1pPr>
            <a:lvl2pPr marL="257096" indent="0">
              <a:buNone/>
              <a:defRPr/>
            </a:lvl2pPr>
            <a:lvl3pPr>
              <a:defRPr sz="1200">
                <a:solidFill>
                  <a:srgbClr val="003744"/>
                </a:solidFill>
                <a:latin typeface="Myriad Pro" charset="0"/>
                <a:ea typeface="Myriad Pro" charset="0"/>
                <a:cs typeface="Myriad Pro" charset="0"/>
              </a:defRPr>
            </a:lvl3pPr>
            <a:lvl4pPr>
              <a:defRPr sz="1100">
                <a:solidFill>
                  <a:srgbClr val="003744"/>
                </a:solidFill>
                <a:latin typeface="Myriad Pro" charset="0"/>
                <a:ea typeface="Myriad Pro" charset="0"/>
                <a:cs typeface="Myriad Pro" charset="0"/>
              </a:defRPr>
            </a:lvl4pPr>
            <a:lvl5pPr>
              <a:defRPr sz="900">
                <a:solidFill>
                  <a:srgbClr val="003744"/>
                </a:solidFill>
                <a:latin typeface="Myriad Pro" charset="0"/>
                <a:ea typeface="Myriad Pro" charset="0"/>
                <a:cs typeface="Myriad Pro"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6312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erior Slide 2">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74" y="1817"/>
            <a:ext cx="9135883"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sz="quarter" idx="10" hasCustomPrompt="1"/>
          </p:nvPr>
        </p:nvSpPr>
        <p:spPr>
          <a:xfrm>
            <a:off x="644140" y="1501666"/>
            <a:ext cx="7260431" cy="2512382"/>
          </a:xfrm>
        </p:spPr>
        <p:txBody>
          <a:bodyPr/>
          <a:lstStyle>
            <a:lvl1pPr marL="0" indent="0">
              <a:buNone/>
              <a:defRPr sz="1500">
                <a:latin typeface="Myriad Pro" charset="0"/>
                <a:ea typeface="Myriad Pro" charset="0"/>
                <a:cs typeface="Myriad Pro" charset="0"/>
              </a:defRPr>
            </a:lvl1pPr>
            <a:lvl2pPr marL="257096" indent="0">
              <a:buNone/>
              <a:defRPr/>
            </a:lvl2pPr>
            <a:lvl3pPr>
              <a:defRPr sz="1200">
                <a:latin typeface="Myriad Pro" charset="0"/>
                <a:ea typeface="Myriad Pro" charset="0"/>
                <a:cs typeface="Myriad Pro" charset="0"/>
              </a:defRPr>
            </a:lvl3pPr>
            <a:lvl4pPr>
              <a:defRPr sz="1100">
                <a:latin typeface="Myriad Pro" charset="0"/>
                <a:ea typeface="Myriad Pro" charset="0"/>
                <a:cs typeface="Myriad Pro" charset="0"/>
              </a:defRPr>
            </a:lvl4pPr>
            <a:lvl5pPr>
              <a:defRPr sz="900">
                <a:latin typeface="Myriad Pro" charset="0"/>
                <a:ea typeface="Myriad Pro" charset="0"/>
                <a:cs typeface="Myriad Pro"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hasCustomPrompt="1"/>
          </p:nvPr>
        </p:nvSpPr>
        <p:spPr>
          <a:xfrm>
            <a:off x="644140" y="697718"/>
            <a:ext cx="7260431" cy="614773"/>
          </a:xfrm>
        </p:spPr>
        <p:txBody>
          <a:bodyPr>
            <a:normAutofit/>
          </a:bodyPr>
          <a:lstStyle>
            <a:lvl1pPr marL="0" indent="0">
              <a:buNone/>
              <a:defRPr sz="2400">
                <a:solidFill>
                  <a:srgbClr val="0083BA"/>
                </a:solidFill>
                <a:latin typeface="Myriad Pro" charset="0"/>
                <a:ea typeface="Myriad Pro" charset="0"/>
                <a:cs typeface="Myriad Pro" charset="0"/>
              </a:defRPr>
            </a:lvl1pPr>
          </a:lstStyle>
          <a:p>
            <a:pPr lvl="0"/>
            <a:r>
              <a:rPr lang="en-US" dirty="0"/>
              <a:t>Title Here</a:t>
            </a:r>
          </a:p>
        </p:txBody>
      </p:sp>
    </p:spTree>
    <p:extLst>
      <p:ext uri="{BB962C8B-B14F-4D97-AF65-F5344CB8AC3E}">
        <p14:creationId xmlns:p14="http://schemas.microsoft.com/office/powerpoint/2010/main" val="2765350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Questions">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93"/>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3"/>
          <p:cNvSpPr>
            <a:spLocks noGrp="1"/>
          </p:cNvSpPr>
          <p:nvPr userDrawn="1"/>
        </p:nvSpPr>
        <p:spPr>
          <a:xfrm>
            <a:off x="439792" y="1141032"/>
            <a:ext cx="4207094" cy="2944211"/>
          </a:xfrm>
          <a:prstGeom prst="rect">
            <a:avLst/>
          </a:prstGeom>
        </p:spPr>
        <p:txBody>
          <a:bodyPr vert="horz" lIns="68564" tIns="34289" rIns="68564" bIns="34289" rtlCol="0" anchor="ctr">
            <a:normAutofit/>
          </a:bodyPr>
          <a:lstStyle>
            <a:lvl1pPr marL="257162" indent="-257162" algn="l" defTabSz="342882" rtl="0" eaLnBrk="1" latinLnBrk="0" hangingPunct="1">
              <a:spcBef>
                <a:spcPct val="20000"/>
              </a:spcBef>
              <a:buFont typeface="Arial"/>
              <a:buChar char="•"/>
              <a:defRPr sz="2400" kern="1200">
                <a:solidFill>
                  <a:schemeClr val="tx1"/>
                </a:solidFill>
                <a:latin typeface="+mn-lt"/>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mn-lt"/>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mn-lt"/>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mn-lt"/>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mn-lt"/>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ClrTx/>
              <a:buFont typeface="Arial"/>
              <a:buNone/>
            </a:pPr>
            <a:r>
              <a:rPr lang="en-US" sz="4500" dirty="0">
                <a:solidFill>
                  <a:srgbClr val="0083BA"/>
                </a:solidFill>
                <a:latin typeface="Myriad Pro" charset="0"/>
                <a:ea typeface="Myriad Pro" charset="0"/>
                <a:cs typeface="Myriad Pro" charset="0"/>
              </a:rPr>
              <a:t>Questions?</a:t>
            </a:r>
          </a:p>
        </p:txBody>
      </p:sp>
    </p:spTree>
    <p:extLst>
      <p:ext uri="{BB962C8B-B14F-4D97-AF65-F5344CB8AC3E}">
        <p14:creationId xmlns:p14="http://schemas.microsoft.com/office/powerpoint/2010/main" val="82365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Thank You">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93"/>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3"/>
          <p:cNvSpPr>
            <a:spLocks noGrp="1"/>
          </p:cNvSpPr>
          <p:nvPr userDrawn="1"/>
        </p:nvSpPr>
        <p:spPr>
          <a:xfrm>
            <a:off x="439792" y="1141032"/>
            <a:ext cx="4207094" cy="2944211"/>
          </a:xfrm>
          <a:prstGeom prst="rect">
            <a:avLst/>
          </a:prstGeom>
        </p:spPr>
        <p:txBody>
          <a:bodyPr vert="horz" lIns="68564" tIns="34289" rIns="68564" bIns="34289" rtlCol="0" anchor="ctr">
            <a:normAutofit/>
          </a:bodyPr>
          <a:lstStyle>
            <a:lvl1pPr marL="257162" indent="-257162" algn="l" defTabSz="342882" rtl="0" eaLnBrk="1" latinLnBrk="0" hangingPunct="1">
              <a:spcBef>
                <a:spcPct val="20000"/>
              </a:spcBef>
              <a:buFont typeface="Arial"/>
              <a:buChar char="•"/>
              <a:defRPr sz="2400" kern="1200">
                <a:solidFill>
                  <a:schemeClr val="tx1"/>
                </a:solidFill>
                <a:latin typeface="+mn-lt"/>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mn-lt"/>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mn-lt"/>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mn-lt"/>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mn-lt"/>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ClrTx/>
              <a:buFont typeface="Arial"/>
              <a:buNone/>
            </a:pPr>
            <a:r>
              <a:rPr lang="en-US" sz="4500" dirty="0">
                <a:solidFill>
                  <a:srgbClr val="0083BA"/>
                </a:solidFill>
                <a:latin typeface="Myriad Pro" charset="0"/>
                <a:ea typeface="Myriad Pro" charset="0"/>
                <a:cs typeface="Myriad Pro" charset="0"/>
              </a:rPr>
              <a:t>Thank You</a:t>
            </a:r>
          </a:p>
        </p:txBody>
      </p:sp>
    </p:spTree>
    <p:extLst>
      <p:ext uri="{BB962C8B-B14F-4D97-AF65-F5344CB8AC3E}">
        <p14:creationId xmlns:p14="http://schemas.microsoft.com/office/powerpoint/2010/main" val="2511600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Editabl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93"/>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sz="quarter" idx="10" hasCustomPrompt="1"/>
          </p:nvPr>
        </p:nvSpPr>
        <p:spPr>
          <a:xfrm>
            <a:off x="520306" y="1312480"/>
            <a:ext cx="4700054" cy="2778674"/>
          </a:xfrm>
        </p:spPr>
        <p:txBody>
          <a:bodyPr/>
          <a:lstStyle>
            <a:lvl1pPr marL="0" indent="0">
              <a:buNone/>
              <a:defRPr sz="2400" baseline="0">
                <a:solidFill>
                  <a:srgbClr val="0083BA"/>
                </a:solidFill>
                <a:latin typeface="Myriad Pro" charset="0"/>
                <a:ea typeface="Myriad Pro" charset="0"/>
                <a:cs typeface="Myriad Pro" charset="0"/>
              </a:defRPr>
            </a:lvl1pPr>
            <a:lvl2pPr>
              <a:defRPr>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dirty="0"/>
              <a:t>Closing statement here</a:t>
            </a:r>
            <a:r>
              <a:rPr lang="en-US"/>
              <a:t>. </a:t>
            </a:r>
            <a:endParaRPr lang="en-US" dirty="0"/>
          </a:p>
        </p:txBody>
      </p:sp>
    </p:spTree>
    <p:extLst>
      <p:ext uri="{BB962C8B-B14F-4D97-AF65-F5344CB8AC3E}">
        <p14:creationId xmlns:p14="http://schemas.microsoft.com/office/powerpoint/2010/main" val="2003701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17FFB8-0180-5D47-93CE-8CAE5D1C4A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63" y="0"/>
            <a:ext cx="9134475" cy="5143500"/>
          </a:xfrm>
          <a:prstGeom prst="rect">
            <a:avLst/>
          </a:prstGeom>
        </p:spPr>
      </p:pic>
    </p:spTree>
    <p:extLst>
      <p:ext uri="{BB962C8B-B14F-4D97-AF65-F5344CB8AC3E}">
        <p14:creationId xmlns:p14="http://schemas.microsoft.com/office/powerpoint/2010/main" val="405541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E233-F918-D14E-9920-C4FF30870B8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B5E5BE0-FABB-9E4A-BAFA-EDFCD2B0E8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44FA1-D7EB-844E-80D6-1345375B9D27}"/>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id="{BA169B57-1541-FE46-8568-A0884FB5868C}"/>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id="{F1973E90-D5AF-0042-9678-FBB0F194D059}"/>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113940663"/>
      </p:ext>
    </p:extLst>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1"/>
            <a:ext cx="9167108" cy="51577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691195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Option 2">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962342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Option 3">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8159031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Option 4">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058914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Option 5">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245770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Option 6">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2019528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Option 7">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23290481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Option 8">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30050981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Option 9">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4" y="6"/>
            <a:ext cx="9167108"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2435232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Option 10">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3" y="6"/>
            <a:ext cx="9167106"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44689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A84-C33D-A04F-A201-5D09861867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F8231-2AB6-6A44-882A-C9DBA365034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8FA239-655A-B74D-8AFB-FBE030DE5DA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DD2FB8-82A9-1A4F-8409-997D2A9A2C64}"/>
              </a:ext>
            </a:extLst>
          </p:cNvPr>
          <p:cNvSpPr>
            <a:spLocks noGrp="1"/>
          </p:cNvSpPr>
          <p:nvPr>
            <p:ph type="dt" sz="half" idx="10"/>
          </p:nvPr>
        </p:nvSpPr>
        <p:spPr/>
        <p:txBody>
          <a:bodyPr/>
          <a:lstStyle/>
          <a:p>
            <a:fld id="{F6F65B66-269C-F342-BEBD-6CB1F5407793}" type="datetimeFigureOut">
              <a:rPr lang="en-US" smtClean="0"/>
              <a:t>7/1/19</a:t>
            </a:fld>
            <a:endParaRPr lang="en-US"/>
          </a:p>
        </p:txBody>
      </p:sp>
      <p:sp>
        <p:nvSpPr>
          <p:cNvPr id="6" name="Footer Placeholder 5">
            <a:extLst>
              <a:ext uri="{FF2B5EF4-FFF2-40B4-BE49-F238E27FC236}">
                <a16:creationId xmlns:a16="http://schemas.microsoft.com/office/drawing/2014/main" id="{92DF8387-4649-7E4C-8D0C-BE5B3C33B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3E5369-BB3C-A944-85D5-4CD8342C584B}"/>
              </a:ext>
            </a:extLst>
          </p:cNvPr>
          <p:cNvSpPr>
            <a:spLocks noGrp="1"/>
          </p:cNvSpPr>
          <p:nvPr>
            <p:ph type="sldNum" sz="quarter" idx="12"/>
          </p:nvPr>
        </p:nvSpPr>
        <p:spPr/>
        <p:txBody>
          <a:bodyPr/>
          <a:lstStyle/>
          <a:p>
            <a:fld id="{9D043023-9355-2E41-88A2-8660343E4327}" type="slidenum">
              <a:rPr lang="en-US" smtClean="0"/>
              <a:t>‹#›</a:t>
            </a:fld>
            <a:endParaRPr lang="en-US"/>
          </a:p>
        </p:txBody>
      </p:sp>
    </p:spTree>
    <p:extLst>
      <p:ext uri="{BB962C8B-B14F-4D97-AF65-F5344CB8AC3E}">
        <p14:creationId xmlns:p14="http://schemas.microsoft.com/office/powerpoint/2010/main" val="65058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Option 11">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253" y="6"/>
            <a:ext cx="9167106" cy="515778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hasCustomPrompt="1"/>
          </p:nvPr>
        </p:nvSpPr>
        <p:spPr>
          <a:xfrm>
            <a:off x="571500" y="628657"/>
            <a:ext cx="6534150" cy="952499"/>
          </a:xfrm>
        </p:spPr>
        <p:txBody>
          <a:bodyPr anchor="t"/>
          <a:lstStyle>
            <a:lvl1pPr algn="l">
              <a:defRPr sz="2700" b="1" baseline="0">
                <a:solidFill>
                  <a:srgbClr val="003744"/>
                </a:solidFill>
                <a:latin typeface="Myriad Pro" charset="0"/>
                <a:ea typeface="Myriad Pro" charset="0"/>
                <a:cs typeface="Myriad Pro" charset="0"/>
              </a:defRPr>
            </a:lvl1pPr>
          </a:lstStyle>
          <a:p>
            <a:r>
              <a:rPr lang="en-US" dirty="0"/>
              <a:t>Title Goes Here</a:t>
            </a:r>
            <a:br>
              <a:rPr lang="en-US" dirty="0"/>
            </a:br>
            <a:r>
              <a:rPr lang="en-US" dirty="0"/>
              <a:t>And here</a:t>
            </a:r>
            <a:br>
              <a:rPr lang="en-US" dirty="0"/>
            </a:br>
            <a:endParaRPr lang="en-US" dirty="0"/>
          </a:p>
        </p:txBody>
      </p:sp>
      <p:sp>
        <p:nvSpPr>
          <p:cNvPr id="4" name="Text Placeholder 3"/>
          <p:cNvSpPr>
            <a:spLocks noGrp="1"/>
          </p:cNvSpPr>
          <p:nvPr>
            <p:ph type="body" sz="quarter" idx="10" hasCustomPrompt="1"/>
          </p:nvPr>
        </p:nvSpPr>
        <p:spPr>
          <a:xfrm>
            <a:off x="571500" y="1733550"/>
            <a:ext cx="6534150" cy="1714500"/>
          </a:xfrm>
        </p:spPr>
        <p:txBody>
          <a:bodyPr/>
          <a:lstStyle>
            <a:lvl1pPr marL="0" indent="0">
              <a:buNone/>
              <a:defRPr baseline="0">
                <a:solidFill>
                  <a:srgbClr val="0083BA"/>
                </a:solidFill>
                <a:latin typeface="Myriad Pro" charset="0"/>
                <a:ea typeface="Myriad Pro" charset="0"/>
                <a:cs typeface="Myriad Pro" charset="0"/>
              </a:defRPr>
            </a:lvl1pPr>
          </a:lstStyle>
          <a:p>
            <a:pPr lvl="0"/>
            <a:r>
              <a:rPr lang="en-US" dirty="0"/>
              <a:t>Subhead here</a:t>
            </a:r>
          </a:p>
        </p:txBody>
      </p:sp>
    </p:spTree>
    <p:extLst>
      <p:ext uri="{BB962C8B-B14F-4D97-AF65-F5344CB8AC3E}">
        <p14:creationId xmlns:p14="http://schemas.microsoft.com/office/powerpoint/2010/main" val="17118616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Interior Slid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69" y="1807"/>
            <a:ext cx="9135883" cy="514022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hasCustomPrompt="1"/>
          </p:nvPr>
        </p:nvSpPr>
        <p:spPr>
          <a:xfrm>
            <a:off x="590550" y="533401"/>
            <a:ext cx="7105650" cy="465740"/>
          </a:xfrm>
        </p:spPr>
        <p:txBody>
          <a:bodyPr>
            <a:normAutofit/>
          </a:bodyPr>
          <a:lstStyle>
            <a:lvl1pPr marL="0" indent="0">
              <a:buNone/>
              <a:defRPr sz="2400">
                <a:solidFill>
                  <a:srgbClr val="0083BA"/>
                </a:solidFill>
                <a:latin typeface="Myriad Pro" charset="0"/>
                <a:ea typeface="Myriad Pro" charset="0"/>
                <a:cs typeface="Myriad Pro" charset="0"/>
              </a:defRPr>
            </a:lvl1pPr>
            <a:lvl2pPr>
              <a:defRPr>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dirty="0"/>
              <a:t>Title Here</a:t>
            </a:r>
          </a:p>
        </p:txBody>
      </p:sp>
      <p:sp>
        <p:nvSpPr>
          <p:cNvPr id="7" name="Text Placeholder 6"/>
          <p:cNvSpPr>
            <a:spLocks noGrp="1"/>
          </p:cNvSpPr>
          <p:nvPr>
            <p:ph type="body" sz="quarter" idx="11" hasCustomPrompt="1"/>
          </p:nvPr>
        </p:nvSpPr>
        <p:spPr>
          <a:xfrm rot="10800000" flipH="1" flipV="1">
            <a:off x="590550" y="1158565"/>
            <a:ext cx="7105650" cy="3488327"/>
          </a:xfrm>
        </p:spPr>
        <p:txBody>
          <a:bodyPr/>
          <a:lstStyle>
            <a:lvl1pPr marL="0" indent="0">
              <a:buFontTx/>
              <a:buNone/>
              <a:defRPr sz="1500">
                <a:solidFill>
                  <a:srgbClr val="003744"/>
                </a:solidFill>
                <a:latin typeface="Myriad Pro" charset="0"/>
                <a:ea typeface="Myriad Pro" charset="0"/>
                <a:cs typeface="Myriad Pro" charset="0"/>
              </a:defRPr>
            </a:lvl1pPr>
            <a:lvl2pPr marL="257126" indent="0">
              <a:buNone/>
              <a:defRPr/>
            </a:lvl2pPr>
            <a:lvl3pPr>
              <a:defRPr sz="1200">
                <a:solidFill>
                  <a:srgbClr val="003744"/>
                </a:solidFill>
                <a:latin typeface="Myriad Pro" charset="0"/>
                <a:ea typeface="Myriad Pro" charset="0"/>
                <a:cs typeface="Myriad Pro" charset="0"/>
              </a:defRPr>
            </a:lvl3pPr>
            <a:lvl4pPr>
              <a:defRPr sz="1100">
                <a:solidFill>
                  <a:srgbClr val="003744"/>
                </a:solidFill>
                <a:latin typeface="Myriad Pro" charset="0"/>
                <a:ea typeface="Myriad Pro" charset="0"/>
                <a:cs typeface="Myriad Pro" charset="0"/>
              </a:defRPr>
            </a:lvl4pPr>
            <a:lvl5pPr>
              <a:defRPr sz="900">
                <a:solidFill>
                  <a:srgbClr val="003744"/>
                </a:solidFill>
                <a:latin typeface="Myriad Pro" charset="0"/>
                <a:ea typeface="Myriad Pro" charset="0"/>
                <a:cs typeface="Myriad Pro"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91881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nterior Slide 2">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69" y="1812"/>
            <a:ext cx="9135883"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sz="quarter" idx="10" hasCustomPrompt="1"/>
          </p:nvPr>
        </p:nvSpPr>
        <p:spPr>
          <a:xfrm>
            <a:off x="644135" y="1501666"/>
            <a:ext cx="7260431" cy="2512382"/>
          </a:xfrm>
        </p:spPr>
        <p:txBody>
          <a:bodyPr/>
          <a:lstStyle>
            <a:lvl1pPr marL="0" indent="0">
              <a:buNone/>
              <a:defRPr sz="1500">
                <a:latin typeface="Myriad Pro" charset="0"/>
                <a:ea typeface="Myriad Pro" charset="0"/>
                <a:cs typeface="Myriad Pro" charset="0"/>
              </a:defRPr>
            </a:lvl1pPr>
            <a:lvl2pPr marL="257126" indent="0">
              <a:buNone/>
              <a:defRPr/>
            </a:lvl2pPr>
            <a:lvl3pPr>
              <a:defRPr sz="1200">
                <a:latin typeface="Myriad Pro" charset="0"/>
                <a:ea typeface="Myriad Pro" charset="0"/>
                <a:cs typeface="Myriad Pro" charset="0"/>
              </a:defRPr>
            </a:lvl3pPr>
            <a:lvl4pPr>
              <a:defRPr sz="1100">
                <a:latin typeface="Myriad Pro" charset="0"/>
                <a:ea typeface="Myriad Pro" charset="0"/>
                <a:cs typeface="Myriad Pro" charset="0"/>
              </a:defRPr>
            </a:lvl4pPr>
            <a:lvl5pPr>
              <a:defRPr sz="900">
                <a:latin typeface="Myriad Pro" charset="0"/>
                <a:ea typeface="Myriad Pro" charset="0"/>
                <a:cs typeface="Myriad Pro"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hasCustomPrompt="1"/>
          </p:nvPr>
        </p:nvSpPr>
        <p:spPr>
          <a:xfrm>
            <a:off x="644135" y="697713"/>
            <a:ext cx="7260431" cy="614773"/>
          </a:xfrm>
        </p:spPr>
        <p:txBody>
          <a:bodyPr>
            <a:normAutofit/>
          </a:bodyPr>
          <a:lstStyle>
            <a:lvl1pPr marL="0" indent="0">
              <a:buNone/>
              <a:defRPr sz="2400">
                <a:solidFill>
                  <a:srgbClr val="0083BA"/>
                </a:solidFill>
                <a:latin typeface="Myriad Pro" charset="0"/>
                <a:ea typeface="Myriad Pro" charset="0"/>
                <a:cs typeface="Myriad Pro" charset="0"/>
              </a:defRPr>
            </a:lvl1pPr>
          </a:lstStyle>
          <a:p>
            <a:pPr lvl="0"/>
            <a:r>
              <a:rPr lang="en-US" dirty="0"/>
              <a:t>Title Here</a:t>
            </a:r>
          </a:p>
        </p:txBody>
      </p:sp>
    </p:spTree>
    <p:extLst>
      <p:ext uri="{BB962C8B-B14F-4D97-AF65-F5344CB8AC3E}">
        <p14:creationId xmlns:p14="http://schemas.microsoft.com/office/powerpoint/2010/main" val="1425891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Questions">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88"/>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3"/>
          <p:cNvSpPr>
            <a:spLocks noGrp="1"/>
          </p:cNvSpPr>
          <p:nvPr userDrawn="1"/>
        </p:nvSpPr>
        <p:spPr>
          <a:xfrm>
            <a:off x="439792" y="1141032"/>
            <a:ext cx="4207094" cy="2944211"/>
          </a:xfrm>
          <a:prstGeom prst="rect">
            <a:avLst/>
          </a:prstGeom>
        </p:spPr>
        <p:txBody>
          <a:bodyPr vert="horz" lIns="68571" tIns="34289" rIns="68571" bIns="34289" rtlCol="0" anchor="ctr">
            <a:normAutofit/>
          </a:bodyPr>
          <a:lstStyle>
            <a:lvl1pPr marL="257162" indent="-257162" algn="l" defTabSz="342882" rtl="0" eaLnBrk="1" latinLnBrk="0" hangingPunct="1">
              <a:spcBef>
                <a:spcPct val="20000"/>
              </a:spcBef>
              <a:buFont typeface="Arial"/>
              <a:buChar char="•"/>
              <a:defRPr sz="2400" kern="1200">
                <a:solidFill>
                  <a:schemeClr val="tx1"/>
                </a:solidFill>
                <a:latin typeface="+mn-lt"/>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mn-lt"/>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mn-lt"/>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mn-lt"/>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mn-lt"/>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ClrTx/>
              <a:buFont typeface="Arial"/>
              <a:buNone/>
            </a:pPr>
            <a:r>
              <a:rPr lang="en-US" sz="4500" dirty="0">
                <a:solidFill>
                  <a:srgbClr val="0083BA"/>
                </a:solidFill>
                <a:latin typeface="Myriad Pro" charset="0"/>
                <a:ea typeface="Myriad Pro" charset="0"/>
                <a:cs typeface="Myriad Pro" charset="0"/>
              </a:rPr>
              <a:t>Questions?</a:t>
            </a:r>
          </a:p>
        </p:txBody>
      </p:sp>
    </p:spTree>
    <p:extLst>
      <p:ext uri="{BB962C8B-B14F-4D97-AF65-F5344CB8AC3E}">
        <p14:creationId xmlns:p14="http://schemas.microsoft.com/office/powerpoint/2010/main" val="16520258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losing: Thank You">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88"/>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3"/>
          <p:cNvSpPr>
            <a:spLocks noGrp="1"/>
          </p:cNvSpPr>
          <p:nvPr userDrawn="1"/>
        </p:nvSpPr>
        <p:spPr>
          <a:xfrm>
            <a:off x="439792" y="1141032"/>
            <a:ext cx="4207094" cy="2944211"/>
          </a:xfrm>
          <a:prstGeom prst="rect">
            <a:avLst/>
          </a:prstGeom>
        </p:spPr>
        <p:txBody>
          <a:bodyPr vert="horz" lIns="68571" tIns="34289" rIns="68571" bIns="34289" rtlCol="0" anchor="ctr">
            <a:normAutofit/>
          </a:bodyPr>
          <a:lstStyle>
            <a:lvl1pPr marL="257162" indent="-257162" algn="l" defTabSz="342882" rtl="0" eaLnBrk="1" latinLnBrk="0" hangingPunct="1">
              <a:spcBef>
                <a:spcPct val="20000"/>
              </a:spcBef>
              <a:buFont typeface="Arial"/>
              <a:buChar char="•"/>
              <a:defRPr sz="2400" kern="1200">
                <a:solidFill>
                  <a:schemeClr val="tx1"/>
                </a:solidFill>
                <a:latin typeface="+mn-lt"/>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mn-lt"/>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mn-lt"/>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mn-lt"/>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mn-lt"/>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ClrTx/>
              <a:buFont typeface="Arial"/>
              <a:buNone/>
            </a:pPr>
            <a:r>
              <a:rPr lang="en-US" sz="4500" dirty="0">
                <a:solidFill>
                  <a:srgbClr val="0083BA"/>
                </a:solidFill>
                <a:latin typeface="Myriad Pro" charset="0"/>
                <a:ea typeface="Myriad Pro" charset="0"/>
                <a:cs typeface="Myriad Pro" charset="0"/>
              </a:rPr>
              <a:t>Thank You</a:t>
            </a:r>
          </a:p>
        </p:txBody>
      </p:sp>
    </p:spTree>
    <p:extLst>
      <p:ext uri="{BB962C8B-B14F-4D97-AF65-F5344CB8AC3E}">
        <p14:creationId xmlns:p14="http://schemas.microsoft.com/office/powerpoint/2010/main" val="4276417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Editabl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3288"/>
            <a:ext cx="9135882" cy="514021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sz="quarter" idx="10" hasCustomPrompt="1"/>
          </p:nvPr>
        </p:nvSpPr>
        <p:spPr>
          <a:xfrm>
            <a:off x="520306" y="1312480"/>
            <a:ext cx="4700054" cy="2778674"/>
          </a:xfrm>
        </p:spPr>
        <p:txBody>
          <a:bodyPr/>
          <a:lstStyle>
            <a:lvl1pPr marL="0" indent="0">
              <a:buNone/>
              <a:defRPr sz="2400" baseline="0">
                <a:solidFill>
                  <a:srgbClr val="0083BA"/>
                </a:solidFill>
                <a:latin typeface="Myriad Pro" charset="0"/>
                <a:ea typeface="Myriad Pro" charset="0"/>
                <a:cs typeface="Myriad Pro" charset="0"/>
              </a:defRPr>
            </a:lvl1pPr>
            <a:lvl2pPr>
              <a:defRPr>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dirty="0"/>
              <a:t>Closing statement here</a:t>
            </a:r>
            <a:r>
              <a:rPr lang="en-US"/>
              <a:t>. </a:t>
            </a:r>
            <a:endParaRPr lang="en-US" dirty="0"/>
          </a:p>
        </p:txBody>
      </p:sp>
    </p:spTree>
    <p:extLst>
      <p:ext uri="{BB962C8B-B14F-4D97-AF65-F5344CB8AC3E}">
        <p14:creationId xmlns:p14="http://schemas.microsoft.com/office/powerpoint/2010/main" val="7822009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Content">
  <p:cSld name="Title_and_Content">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01930" y="217133"/>
            <a:ext cx="8741625" cy="674625"/>
          </a:xfrm>
          <a:prstGeom prst="rect">
            <a:avLst/>
          </a:prstGeom>
          <a:noFill/>
          <a:ln>
            <a:noFill/>
          </a:ln>
        </p:spPr>
        <p:txBody>
          <a:bodyPr spcFirstLastPara="1" wrap="square" lIns="182875" tIns="146325" rIns="182875" bIns="146325" anchor="t" anchorCtr="0"/>
          <a:lstStyle>
            <a:lvl1pPr lvl="0" algn="l" rtl="0">
              <a:lnSpc>
                <a:spcPct val="90000"/>
              </a:lnSpc>
              <a:spcBef>
                <a:spcPts val="0"/>
              </a:spcBef>
              <a:spcAft>
                <a:spcPts val="0"/>
              </a:spcAft>
              <a:buClr>
                <a:schemeClr val="dk1"/>
              </a:buClr>
              <a:buSzPts val="4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7" name="Google Shape;257;p39"/>
          <p:cNvSpPr txBox="1">
            <a:spLocks noGrp="1"/>
          </p:cNvSpPr>
          <p:nvPr>
            <p:ph type="body" idx="1"/>
          </p:nvPr>
        </p:nvSpPr>
        <p:spPr>
          <a:xfrm>
            <a:off x="201931" y="891884"/>
            <a:ext cx="8740125" cy="1415625"/>
          </a:xfrm>
          <a:prstGeom prst="rect">
            <a:avLst/>
          </a:prstGeom>
          <a:noFill/>
          <a:ln>
            <a:noFill/>
          </a:ln>
        </p:spPr>
        <p:txBody>
          <a:bodyPr spcFirstLastPara="1" wrap="square" lIns="182875" tIns="146325" rIns="182875" bIns="146325" anchor="t" anchorCtr="0"/>
          <a:lstStyle>
            <a:lvl1pPr marL="285750" lvl="0" indent="-142875" algn="l" rtl="0">
              <a:lnSpc>
                <a:spcPct val="90000"/>
              </a:lnSpc>
              <a:spcBef>
                <a:spcPts val="188"/>
              </a:spcBef>
              <a:spcAft>
                <a:spcPts val="0"/>
              </a:spcAft>
              <a:buClr>
                <a:schemeClr val="dk1"/>
              </a:buClr>
              <a:buSzPts val="1600"/>
              <a:buNone/>
              <a:defRPr/>
            </a:lvl1pPr>
            <a:lvl2pPr marL="571500" lvl="1" indent="-142875" algn="l" rtl="0">
              <a:lnSpc>
                <a:spcPct val="90000"/>
              </a:lnSpc>
              <a:spcBef>
                <a:spcPts val="375"/>
              </a:spcBef>
              <a:spcAft>
                <a:spcPts val="0"/>
              </a:spcAft>
              <a:buClr>
                <a:schemeClr val="dk1"/>
              </a:buClr>
              <a:buSzPts val="1600"/>
              <a:buNone/>
              <a:defRPr/>
            </a:lvl2pPr>
            <a:lvl3pPr marL="857250" lvl="2" indent="-142875" algn="l" rtl="0">
              <a:lnSpc>
                <a:spcPct val="90000"/>
              </a:lnSpc>
              <a:spcBef>
                <a:spcPts val="375"/>
              </a:spcBef>
              <a:spcAft>
                <a:spcPts val="0"/>
              </a:spcAft>
              <a:buClr>
                <a:schemeClr val="dk1"/>
              </a:buClr>
              <a:buSzPts val="1600"/>
              <a:buNone/>
              <a:defRPr/>
            </a:lvl3pPr>
            <a:lvl4pPr marL="1143000" lvl="3" indent="-142875" algn="l" rtl="0">
              <a:lnSpc>
                <a:spcPct val="90000"/>
              </a:lnSpc>
              <a:spcBef>
                <a:spcPts val="375"/>
              </a:spcBef>
              <a:spcAft>
                <a:spcPts val="0"/>
              </a:spcAft>
              <a:buClr>
                <a:schemeClr val="dk1"/>
              </a:buClr>
              <a:buSzPts val="1600"/>
              <a:buNone/>
              <a:defRPr/>
            </a:lvl4pPr>
            <a:lvl5pPr marL="1428750" lvl="4" indent="-142875" algn="l" rtl="0">
              <a:lnSpc>
                <a:spcPct val="90000"/>
              </a:lnSpc>
              <a:spcBef>
                <a:spcPts val="375"/>
              </a:spcBef>
              <a:spcAft>
                <a:spcPts val="0"/>
              </a:spcAft>
              <a:buClr>
                <a:schemeClr val="dk1"/>
              </a:buClr>
              <a:buSzPts val="1600"/>
              <a:buNone/>
              <a:defRPr/>
            </a:lvl5pPr>
            <a:lvl6pPr marL="1714500" lvl="5" indent="-214313" algn="l" rtl="0">
              <a:spcBef>
                <a:spcPts val="188"/>
              </a:spcBef>
              <a:spcAft>
                <a:spcPts val="0"/>
              </a:spcAft>
              <a:buClr>
                <a:schemeClr val="dk1"/>
              </a:buClr>
              <a:buSzPts val="1800"/>
              <a:buChar char="•"/>
              <a:defRPr/>
            </a:lvl6pPr>
            <a:lvl7pPr marL="2000250" lvl="6" indent="-214313" algn="l" rtl="0">
              <a:spcBef>
                <a:spcPts val="188"/>
              </a:spcBef>
              <a:spcAft>
                <a:spcPts val="0"/>
              </a:spcAft>
              <a:buClr>
                <a:schemeClr val="dk1"/>
              </a:buClr>
              <a:buSzPts val="1800"/>
              <a:buChar char="•"/>
              <a:defRPr/>
            </a:lvl7pPr>
            <a:lvl8pPr marL="2286000" lvl="7" indent="-214313" algn="l" rtl="0">
              <a:spcBef>
                <a:spcPts val="188"/>
              </a:spcBef>
              <a:spcAft>
                <a:spcPts val="0"/>
              </a:spcAft>
              <a:buClr>
                <a:schemeClr val="dk1"/>
              </a:buClr>
              <a:buSzPts val="1800"/>
              <a:buChar char="•"/>
              <a:defRPr/>
            </a:lvl8pPr>
            <a:lvl9pPr marL="2571750" lvl="8" indent="-214313" algn="l" rtl="0">
              <a:spcBef>
                <a:spcPts val="188"/>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985858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22" name="pubsecblue">
            <a:extLst>
              <a:ext uri="{FF2B5EF4-FFF2-40B4-BE49-F238E27FC236}">
                <a16:creationId xmlns:a16="http://schemas.microsoft.com/office/drawing/2014/main" id="{664491D0-D7B1-419D-B5D9-1449FC9D1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354567" y="2227713"/>
            <a:ext cx="1329758" cy="797766"/>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2250"/>
          </a:p>
        </p:txBody>
      </p:sp>
      <p:sp>
        <p:nvSpPr>
          <p:cNvPr id="47" name="TextBox 46">
            <a:extLst>
              <a:ext uri="{FF2B5EF4-FFF2-40B4-BE49-F238E27FC236}">
                <a16:creationId xmlns:a16="http://schemas.microsoft.com/office/drawing/2014/main" id="{FE7BE31F-D58F-4CDD-BCD0-B28352F4F15B}"/>
              </a:ext>
            </a:extLst>
          </p:cNvPr>
          <p:cNvSpPr txBox="1"/>
          <p:nvPr userDrawn="1"/>
        </p:nvSpPr>
        <p:spPr bwMode="black">
          <a:xfrm>
            <a:off x="2101301" y="1882114"/>
            <a:ext cx="4757126" cy="992724"/>
          </a:xfrm>
          <a:prstGeom prst="rect">
            <a:avLst/>
          </a:prstGeom>
          <a:noFill/>
        </p:spPr>
        <p:txBody>
          <a:bodyPr wrap="square" lIns="0" tIns="0" rIns="0" bIns="0" rtlCol="0" anchor="b" anchorCtr="0">
            <a:normAutofit/>
          </a:bodyPr>
          <a:lstStyle/>
          <a:p>
            <a:pPr>
              <a:lnSpc>
                <a:spcPct val="90000"/>
              </a:lnSpc>
              <a:spcAft>
                <a:spcPts val="1125"/>
              </a:spcAft>
            </a:pPr>
            <a:r>
              <a:rPr lang="en-US" sz="3250" b="0" kern="1200" spc="75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a:t>
            </a:r>
            <a:br>
              <a:rPr lang="en-US" sz="3250" b="0" kern="1200" spc="75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br>
            <a:r>
              <a:rPr lang="en-US" sz="3250" b="0" kern="1200" spc="75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6" name="Text Placeholder 75">
            <a:extLst>
              <a:ext uri="{FF2B5EF4-FFF2-40B4-BE49-F238E27FC236}">
                <a16:creationId xmlns:a16="http://schemas.microsoft.com/office/drawing/2014/main" id="{7583CAB4-7373-41F5-97EA-0A14FC06C556}"/>
              </a:ext>
            </a:extLst>
          </p:cNvPr>
          <p:cNvSpPr>
            <a:spLocks noGrp="1"/>
          </p:cNvSpPr>
          <p:nvPr>
            <p:ph type="body" sz="quarter" idx="10" hasCustomPrompt="1"/>
          </p:nvPr>
        </p:nvSpPr>
        <p:spPr bwMode="black">
          <a:xfrm>
            <a:off x="2101300" y="2907903"/>
            <a:ext cx="6168583" cy="346249"/>
          </a:xfrm>
        </p:spPr>
        <p:txBody>
          <a:bodyPr lIns="0" tIns="0" rIns="0" bIns="0"/>
          <a:lstStyle>
            <a:lvl1pPr marL="0" algn="l" defTabSz="685758" rtl="0" eaLnBrk="1" latinLnBrk="0" hangingPunct="1">
              <a:lnSpc>
                <a:spcPct val="90000"/>
              </a:lnSpc>
              <a:spcAft>
                <a:spcPts val="1125"/>
              </a:spcAft>
              <a:defRPr lang="en-US" sz="2500" b="0" kern="1200" spc="375"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685758" rtl="0" eaLnBrk="1" fontAlgn="auto" latinLnBrk="0" hangingPunct="1">
              <a:lnSpc>
                <a:spcPct val="90000"/>
              </a:lnSpc>
              <a:spcBef>
                <a:spcPct val="20000"/>
              </a:spcBef>
              <a:spcAft>
                <a:spcPts val="1125"/>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2345143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036C39-4AED-47FC-8411-6A2DD597B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9" name="Title 1"/>
          <p:cNvSpPr>
            <a:spLocks noGrp="1"/>
          </p:cNvSpPr>
          <p:nvPr>
            <p:ph type="title" hasCustomPrompt="1"/>
          </p:nvPr>
        </p:nvSpPr>
        <p:spPr bwMode="black">
          <a:xfrm>
            <a:off x="201930" y="1456257"/>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202406" y="2908102"/>
            <a:ext cx="6536530" cy="1040946"/>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201930" y="919572"/>
            <a:ext cx="6538873"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id="{978734A4-78A3-4B0F-8BA1-D4EEAF971FBD}"/>
              </a:ext>
            </a:extLst>
          </p:cNvPr>
          <p:cNvGrpSpPr/>
          <p:nvPr userDrawn="1"/>
        </p:nvGrpSpPr>
        <p:grpSpPr bwMode="black">
          <a:xfrm>
            <a:off x="326827" y="4633733"/>
            <a:ext cx="1840111" cy="311624"/>
            <a:chOff x="15462171" y="3359815"/>
            <a:chExt cx="5601158" cy="948559"/>
          </a:xfrm>
        </p:grpSpPr>
        <p:sp>
          <p:nvSpPr>
            <p:cNvPr id="22" name="TextBox 21">
              <a:extLst>
                <a:ext uri="{FF2B5EF4-FFF2-40B4-BE49-F238E27FC236}">
                  <a16:creationId xmlns:a16="http://schemas.microsoft.com/office/drawing/2014/main" id="{4815F495-94F2-4A6F-AB73-2B0266FF76D2}"/>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21" name="Freeform: Shape 20">
              <a:extLst>
                <a:ext uri="{FF2B5EF4-FFF2-40B4-BE49-F238E27FC236}">
                  <a16:creationId xmlns:a16="http://schemas.microsoft.com/office/drawing/2014/main" id="{FCC86498-E577-4693-97D6-E4A4454E0AD4}"/>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3234428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3072FAC-93C6-4D19-AE4D-90C7361068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9" name="Title 1"/>
          <p:cNvSpPr>
            <a:spLocks noGrp="1"/>
          </p:cNvSpPr>
          <p:nvPr>
            <p:ph type="title" hasCustomPrompt="1"/>
          </p:nvPr>
        </p:nvSpPr>
        <p:spPr bwMode="black">
          <a:xfrm>
            <a:off x="201930" y="1456257"/>
            <a:ext cx="6537006"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202407" y="2908102"/>
            <a:ext cx="327421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3476625" y="2908102"/>
            <a:ext cx="3262311"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6" name="Group 15">
            <a:extLst>
              <a:ext uri="{FF2B5EF4-FFF2-40B4-BE49-F238E27FC236}">
                <a16:creationId xmlns:a16="http://schemas.microsoft.com/office/drawing/2014/main" id="{3E9048CF-49C3-4054-A25E-9E1F8440B8BD}"/>
              </a:ext>
            </a:extLst>
          </p:cNvPr>
          <p:cNvGrpSpPr/>
          <p:nvPr userDrawn="1"/>
        </p:nvGrpSpPr>
        <p:grpSpPr bwMode="black">
          <a:xfrm>
            <a:off x="326827" y="4633733"/>
            <a:ext cx="1840111" cy="311624"/>
            <a:chOff x="15462171" y="3359815"/>
            <a:chExt cx="5601158" cy="948559"/>
          </a:xfrm>
        </p:grpSpPr>
        <p:sp>
          <p:nvSpPr>
            <p:cNvPr id="17" name="TextBox 16">
              <a:extLst>
                <a:ext uri="{FF2B5EF4-FFF2-40B4-BE49-F238E27FC236}">
                  <a16:creationId xmlns:a16="http://schemas.microsoft.com/office/drawing/2014/main" id="{8DA053C2-CB42-4F48-B220-8E3B07C897D6}"/>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8" name="Freeform: Shape 17">
              <a:extLst>
                <a:ext uri="{FF2B5EF4-FFF2-40B4-BE49-F238E27FC236}">
                  <a16:creationId xmlns:a16="http://schemas.microsoft.com/office/drawing/2014/main" id="{935A4995-4343-4341-8225-0EF6BAD1DC57}"/>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3793343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4A26-5E1C-5148-8054-7EB817FCB1A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D307AA-30FB-1644-BBCE-C335138F5E1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3AEAEE0-111C-4045-8CAA-EB70BF2F290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6F416E-8D73-7543-9BF1-0E7241CC766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A8A6B-7292-F043-8475-DB53FEDFCF0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8CA29A-2AB1-CE41-AC78-F12AEE884120}"/>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8" name="Footer Placeholder 7">
            <a:extLst>
              <a:ext uri="{FF2B5EF4-FFF2-40B4-BE49-F238E27FC236}">
                <a16:creationId xmlns:a16="http://schemas.microsoft.com/office/drawing/2014/main" id="{1CB8AE34-6A63-C24D-B712-F98C9731B810}"/>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9" name="Slide Number Placeholder 8">
            <a:extLst>
              <a:ext uri="{FF2B5EF4-FFF2-40B4-BE49-F238E27FC236}">
                <a16:creationId xmlns:a16="http://schemas.microsoft.com/office/drawing/2014/main" id="{9E0B376E-18A8-434C-8516-4C85F1D6799D}"/>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373847505"/>
      </p:ext>
    </p:extLst>
  </p:cSld>
  <p:clrMapOvr>
    <a:masterClrMapping/>
  </p:clrMapOvr>
  <p:hf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7619C6-A2F1-490C-BA7E-411D12B463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9" name="Title 1"/>
          <p:cNvSpPr>
            <a:spLocks noGrp="1"/>
          </p:cNvSpPr>
          <p:nvPr>
            <p:ph type="title" hasCustomPrompt="1"/>
          </p:nvPr>
        </p:nvSpPr>
        <p:spPr bwMode="black">
          <a:xfrm>
            <a:off x="201930" y="1456257"/>
            <a:ext cx="6537007"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202407"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black">
          <a:xfrm>
            <a:off x="3071620"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black">
          <a:xfrm>
            <a:off x="5940834"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8" name="Group 17">
            <a:extLst>
              <a:ext uri="{FF2B5EF4-FFF2-40B4-BE49-F238E27FC236}">
                <a16:creationId xmlns:a16="http://schemas.microsoft.com/office/drawing/2014/main" id="{6716F2F5-BF90-4FC7-B33E-8320249E1868}"/>
              </a:ext>
            </a:extLst>
          </p:cNvPr>
          <p:cNvGrpSpPr/>
          <p:nvPr userDrawn="1"/>
        </p:nvGrpSpPr>
        <p:grpSpPr bwMode="black">
          <a:xfrm>
            <a:off x="326827" y="4633733"/>
            <a:ext cx="1840111" cy="311624"/>
            <a:chOff x="15462171" y="3359815"/>
            <a:chExt cx="5601158" cy="948559"/>
          </a:xfrm>
        </p:grpSpPr>
        <p:sp>
          <p:nvSpPr>
            <p:cNvPr id="19" name="TextBox 18">
              <a:extLst>
                <a:ext uri="{FF2B5EF4-FFF2-40B4-BE49-F238E27FC236}">
                  <a16:creationId xmlns:a16="http://schemas.microsoft.com/office/drawing/2014/main" id="{08449C96-46B3-4057-AA4C-41456840A5CD}"/>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20" name="Freeform: Shape 19">
              <a:extLst>
                <a:ext uri="{FF2B5EF4-FFF2-40B4-BE49-F238E27FC236}">
                  <a16:creationId xmlns:a16="http://schemas.microsoft.com/office/drawing/2014/main" id="{D1CD325C-56F7-4F91-A2F4-DC11F2FC1BB9}"/>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2431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844588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0935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12982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15690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539396"/>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539396"/>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78390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50166215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02369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201930" y="217133"/>
            <a:ext cx="8761095" cy="674749"/>
          </a:xfrm>
        </p:spPr>
        <p:txBody>
          <a:bodyPr vert="horz" wrap="square" lIns="182880" tIns="146304" rIns="182880" bIns="146304" rtlCol="0" anchor="t">
            <a:noAutofit/>
          </a:bodyPr>
          <a:lstStyle>
            <a:lvl1pPr>
              <a:defRPr lang="en-US" dirty="0">
                <a:solidFill>
                  <a:schemeClr val="bg1"/>
                </a:solidFill>
              </a:defRPr>
            </a:lvl1pPr>
          </a:lstStyle>
          <a:p>
            <a:pPr lvl="0"/>
            <a:r>
              <a:rPr lang="en-US" dirty="0"/>
              <a:t>Click to edit Master title style</a:t>
            </a:r>
          </a:p>
        </p:txBody>
      </p:sp>
    </p:spTree>
    <p:extLst>
      <p:ext uri="{BB962C8B-B14F-4D97-AF65-F5344CB8AC3E}">
        <p14:creationId xmlns:p14="http://schemas.microsoft.com/office/powerpoint/2010/main" val="22768239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lvl="0"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340918"/>
            <a:ext cx="9144000" cy="461665"/>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0150151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2530-CFBA-BE4F-B13E-E7F454498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713BC-F481-6746-8A93-1231F3BD447D}"/>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4" name="Footer Placeholder 3">
            <a:extLst>
              <a:ext uri="{FF2B5EF4-FFF2-40B4-BE49-F238E27FC236}">
                <a16:creationId xmlns:a16="http://schemas.microsoft.com/office/drawing/2014/main" id="{9E598FE2-5D78-3349-9362-5F8428E15B68}"/>
              </a:ext>
            </a:extLst>
          </p:cNvPr>
          <p:cNvSpPr>
            <a:spLocks noGrp="1"/>
          </p:cNvSpPr>
          <p:nvPr>
            <p:ph type="ftr" sz="quarter" idx="11"/>
          </p:nvPr>
        </p:nvSpPr>
        <p:spPr/>
        <p:txBody>
          <a:bodyPr/>
          <a:lstStyle/>
          <a:p>
            <a:pPr defTabSz="685596">
              <a:buClrTx/>
            </a:pPr>
            <a:endParaRPr lang="en-US" kern="1200">
              <a:solidFill>
                <a:prstClr val="black">
                  <a:tint val="75000"/>
                </a:prstClr>
              </a:solidFill>
              <a:latin typeface="Calibri"/>
              <a:ea typeface="+mn-ea"/>
              <a:cs typeface="+mn-cs"/>
            </a:endParaRPr>
          </a:p>
        </p:txBody>
      </p:sp>
      <p:sp>
        <p:nvSpPr>
          <p:cNvPr id="5" name="Slide Number Placeholder 4">
            <a:extLst>
              <a:ext uri="{FF2B5EF4-FFF2-40B4-BE49-F238E27FC236}">
                <a16:creationId xmlns:a16="http://schemas.microsoft.com/office/drawing/2014/main" id="{3AAB9FCC-C7D9-DC49-B7F0-9411E1B21643}"/>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870111857"/>
      </p:ext>
    </p:extLst>
  </p:cSld>
  <p:clrMapOvr>
    <a:masterClrMapping/>
  </p:clrMapOvr>
  <p:hf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58A57-179B-4D6B-8AC2-15949B3C72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2" name="Title 1"/>
          <p:cNvSpPr>
            <a:spLocks noGrp="1"/>
          </p:cNvSpPr>
          <p:nvPr>
            <p:ph type="title" hasCustomPrompt="1"/>
          </p:nvPr>
        </p:nvSpPr>
        <p:spPr bwMode="black">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sp>
        <p:nvSpPr>
          <p:cNvPr id="7" name="TextBox 3">
            <a:extLst>
              <a:ext uri="{FF2B5EF4-FFF2-40B4-BE49-F238E27FC236}">
                <a16:creationId xmlns:a16="http://schemas.microsoft.com/office/drawing/2014/main" id="{36E307E4-37BC-4148-B49D-0EF6C8150927}"/>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9" name="Group 8">
            <a:extLst>
              <a:ext uri="{FF2B5EF4-FFF2-40B4-BE49-F238E27FC236}">
                <a16:creationId xmlns:a16="http://schemas.microsoft.com/office/drawing/2014/main" id="{E9B23250-330C-4478-83F4-3673E777625B}"/>
              </a:ext>
            </a:extLst>
          </p:cNvPr>
          <p:cNvGrpSpPr/>
          <p:nvPr userDrawn="1"/>
        </p:nvGrpSpPr>
        <p:grpSpPr bwMode="black">
          <a:xfrm>
            <a:off x="326827" y="4633733"/>
            <a:ext cx="1840111" cy="311624"/>
            <a:chOff x="15462171" y="3359815"/>
            <a:chExt cx="5601158" cy="948559"/>
          </a:xfrm>
        </p:grpSpPr>
        <p:sp>
          <p:nvSpPr>
            <p:cNvPr id="10" name="TextBox 9">
              <a:extLst>
                <a:ext uri="{FF2B5EF4-FFF2-40B4-BE49-F238E27FC236}">
                  <a16:creationId xmlns:a16="http://schemas.microsoft.com/office/drawing/2014/main" id="{B4B4FB16-7B7F-48E2-985E-7918FEAD0745}"/>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2" name="Freeform: Shape 11">
              <a:extLst>
                <a:ext uri="{FF2B5EF4-FFF2-40B4-BE49-F238E27FC236}">
                  <a16:creationId xmlns:a16="http://schemas.microsoft.com/office/drawing/2014/main" id="{2F5A1B6F-BBCD-41F4-A177-2408173D8EF1}"/>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2744080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8" name="pubsecblue">
            <a:extLst>
              <a:ext uri="{FF2B5EF4-FFF2-40B4-BE49-F238E27FC236}">
                <a16:creationId xmlns:a16="http://schemas.microsoft.com/office/drawing/2014/main" id="{9537BE89-8627-4A16-B1C9-C9547E403E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9144000" cy="5143500"/>
          </a:xfrm>
          <a:prstGeom prst="rect">
            <a:avLst/>
          </a:prstGeom>
        </p:spPr>
      </p:pic>
      <p:sp>
        <p:nvSpPr>
          <p:cNvPr id="6" name="Title 1"/>
          <p:cNvSpPr>
            <a:spLocks noGrp="1"/>
          </p:cNvSpPr>
          <p:nvPr>
            <p:ph type="title" hasCustomPrompt="1"/>
          </p:nvPr>
        </p:nvSpPr>
        <p:spPr bwMode="black">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Video</a:t>
            </a:r>
          </a:p>
        </p:txBody>
      </p:sp>
      <p:sp>
        <p:nvSpPr>
          <p:cNvPr id="14" name="TextBox 3">
            <a:extLst>
              <a:ext uri="{FF2B5EF4-FFF2-40B4-BE49-F238E27FC236}">
                <a16:creationId xmlns:a16="http://schemas.microsoft.com/office/drawing/2014/main" id="{B9298E3D-1A02-45E2-A7AA-C133FDA2BEEF}"/>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2" name="Group 11">
            <a:extLst>
              <a:ext uri="{FF2B5EF4-FFF2-40B4-BE49-F238E27FC236}">
                <a16:creationId xmlns:a16="http://schemas.microsoft.com/office/drawing/2014/main" id="{D08431BE-89A3-431E-B669-5BD82E9CC379}"/>
              </a:ext>
            </a:extLst>
          </p:cNvPr>
          <p:cNvGrpSpPr/>
          <p:nvPr userDrawn="1"/>
        </p:nvGrpSpPr>
        <p:grpSpPr bwMode="black">
          <a:xfrm>
            <a:off x="326827" y="4633733"/>
            <a:ext cx="1840111" cy="311624"/>
            <a:chOff x="15462171" y="3359815"/>
            <a:chExt cx="5601158" cy="948559"/>
          </a:xfrm>
        </p:grpSpPr>
        <p:sp>
          <p:nvSpPr>
            <p:cNvPr id="13" name="TextBox 12">
              <a:extLst>
                <a:ext uri="{FF2B5EF4-FFF2-40B4-BE49-F238E27FC236}">
                  <a16:creationId xmlns:a16="http://schemas.microsoft.com/office/drawing/2014/main" id="{E6CBD409-0F0E-4CDC-B634-25F88AD92EC2}"/>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5" name="Freeform: Shape 14">
              <a:extLst>
                <a:ext uri="{FF2B5EF4-FFF2-40B4-BE49-F238E27FC236}">
                  <a16:creationId xmlns:a16="http://schemas.microsoft.com/office/drawing/2014/main" id="{423EB7DE-55B8-4010-8221-55D2CDADAC12}"/>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9023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15" name="pubsecblue">
            <a:extLst>
              <a:ext uri="{FF2B5EF4-FFF2-40B4-BE49-F238E27FC236}">
                <a16:creationId xmlns:a16="http://schemas.microsoft.com/office/drawing/2014/main" id="{525C47FE-A728-4B64-8A4B-FA1C0E05E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flipH="1" flipV="1">
            <a:off x="0" y="0"/>
            <a:ext cx="9144000" cy="5143500"/>
          </a:xfrm>
          <a:prstGeom prst="rect">
            <a:avLst/>
          </a:prstGeom>
        </p:spPr>
      </p:pic>
      <p:sp>
        <p:nvSpPr>
          <p:cNvPr id="6" name="Title 1"/>
          <p:cNvSpPr>
            <a:spLocks noGrp="1"/>
          </p:cNvSpPr>
          <p:nvPr>
            <p:ph type="title" hasCustomPrompt="1"/>
          </p:nvPr>
        </p:nvSpPr>
        <p:spPr bwMode="black">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Demo</a:t>
            </a:r>
          </a:p>
        </p:txBody>
      </p:sp>
      <p:sp>
        <p:nvSpPr>
          <p:cNvPr id="7" name="TextBox 3">
            <a:extLst>
              <a:ext uri="{FF2B5EF4-FFF2-40B4-BE49-F238E27FC236}">
                <a16:creationId xmlns:a16="http://schemas.microsoft.com/office/drawing/2014/main" id="{5E4808A6-4613-40BD-95F0-43BFC8327720}"/>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6E2AD9A2-F9BD-44EC-B2C7-643FA8ED744C}"/>
              </a:ext>
            </a:extLst>
          </p:cNvPr>
          <p:cNvGrpSpPr/>
          <p:nvPr userDrawn="1"/>
        </p:nvGrpSpPr>
        <p:grpSpPr bwMode="black">
          <a:xfrm>
            <a:off x="326827" y="4633733"/>
            <a:ext cx="1840111" cy="311624"/>
            <a:chOff x="15462171" y="3359815"/>
            <a:chExt cx="5601158" cy="948559"/>
          </a:xfrm>
        </p:grpSpPr>
        <p:sp>
          <p:nvSpPr>
            <p:cNvPr id="12" name="TextBox 11">
              <a:extLst>
                <a:ext uri="{FF2B5EF4-FFF2-40B4-BE49-F238E27FC236}">
                  <a16:creationId xmlns:a16="http://schemas.microsoft.com/office/drawing/2014/main" id="{11904D6E-51A6-4FA4-94B6-F01D529B7C24}"/>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3" name="Freeform: Shape 12">
              <a:extLst>
                <a:ext uri="{FF2B5EF4-FFF2-40B4-BE49-F238E27FC236}">
                  <a16:creationId xmlns:a16="http://schemas.microsoft.com/office/drawing/2014/main" id="{A856E380-8D41-4717-90CA-50E696F3E65E}"/>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354208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bwMode="black">
          <a:xfrm>
            <a:off x="202407" y="218281"/>
            <a:ext cx="8941594" cy="673696"/>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bwMode="black">
          <a:xfrm>
            <a:off x="202406" y="1131094"/>
            <a:ext cx="8605243"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2" name="TextBox 3">
            <a:extLst>
              <a:ext uri="{FF2B5EF4-FFF2-40B4-BE49-F238E27FC236}">
                <a16:creationId xmlns:a16="http://schemas.microsoft.com/office/drawing/2014/main" id="{6279FACE-7E2B-460D-A5BA-B7356FF7626C}"/>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9" name="Group 8">
            <a:extLst>
              <a:ext uri="{FF2B5EF4-FFF2-40B4-BE49-F238E27FC236}">
                <a16:creationId xmlns:a16="http://schemas.microsoft.com/office/drawing/2014/main" id="{22B7D11B-337A-4EA2-A595-DFF0806D6D94}"/>
              </a:ext>
            </a:extLst>
          </p:cNvPr>
          <p:cNvGrpSpPr/>
          <p:nvPr userDrawn="1"/>
        </p:nvGrpSpPr>
        <p:grpSpPr bwMode="black">
          <a:xfrm>
            <a:off x="326827" y="4633733"/>
            <a:ext cx="1840111" cy="311624"/>
            <a:chOff x="15462171" y="3359815"/>
            <a:chExt cx="5601158" cy="948559"/>
          </a:xfrm>
        </p:grpSpPr>
        <p:sp>
          <p:nvSpPr>
            <p:cNvPr id="14" name="TextBox 13">
              <a:extLst>
                <a:ext uri="{FF2B5EF4-FFF2-40B4-BE49-F238E27FC236}">
                  <a16:creationId xmlns:a16="http://schemas.microsoft.com/office/drawing/2014/main" id="{EBDC843A-60FE-4CE6-921A-BA2284F2B464}"/>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5" name="Freeform: Shape 14">
              <a:extLst>
                <a:ext uri="{FF2B5EF4-FFF2-40B4-BE49-F238E27FC236}">
                  <a16:creationId xmlns:a16="http://schemas.microsoft.com/office/drawing/2014/main" id="{096F610E-28AB-46BB-858D-AB591361FBA9}"/>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71253248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bwMode="black">
          <a:xfrm>
            <a:off x="202407" y="218281"/>
            <a:ext cx="8941594" cy="673696"/>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bwMode="black">
          <a:xfrm>
            <a:off x="202406"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bwMode="black">
          <a:xfrm>
            <a:off x="4415492"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5" name="TextBox 3">
            <a:extLst>
              <a:ext uri="{FF2B5EF4-FFF2-40B4-BE49-F238E27FC236}">
                <a16:creationId xmlns:a16="http://schemas.microsoft.com/office/drawing/2014/main" id="{11BD1AD3-AA02-44D3-91A8-A17AD97E9AE3}"/>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2" name="Group 11">
            <a:extLst>
              <a:ext uri="{FF2B5EF4-FFF2-40B4-BE49-F238E27FC236}">
                <a16:creationId xmlns:a16="http://schemas.microsoft.com/office/drawing/2014/main" id="{9A58C0CB-457F-4295-B500-337C998282C8}"/>
              </a:ext>
            </a:extLst>
          </p:cNvPr>
          <p:cNvGrpSpPr/>
          <p:nvPr userDrawn="1"/>
        </p:nvGrpSpPr>
        <p:grpSpPr bwMode="black">
          <a:xfrm>
            <a:off x="326827" y="4633733"/>
            <a:ext cx="1840111" cy="311624"/>
            <a:chOff x="15462171" y="3359815"/>
            <a:chExt cx="5601158" cy="948559"/>
          </a:xfrm>
        </p:grpSpPr>
        <p:sp>
          <p:nvSpPr>
            <p:cNvPr id="13" name="TextBox 12">
              <a:extLst>
                <a:ext uri="{FF2B5EF4-FFF2-40B4-BE49-F238E27FC236}">
                  <a16:creationId xmlns:a16="http://schemas.microsoft.com/office/drawing/2014/main" id="{4CB94632-51DE-46C7-8CA2-8BE055739CF9}"/>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4" name="Freeform: Shape 13">
              <a:extLst>
                <a:ext uri="{FF2B5EF4-FFF2-40B4-BE49-F238E27FC236}">
                  <a16:creationId xmlns:a16="http://schemas.microsoft.com/office/drawing/2014/main" id="{D486CE52-81F8-48F9-965F-3AE7A4034F0B}"/>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33385384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1">
    <p:bg>
      <p:bgRef idx="1001">
        <a:schemeClr val="bg1"/>
      </p:bgRef>
    </p:bg>
    <p:spTree>
      <p:nvGrpSpPr>
        <p:cNvPr id="1" name=""/>
        <p:cNvGrpSpPr/>
        <p:nvPr/>
      </p:nvGrpSpPr>
      <p:grpSpPr>
        <a:xfrm>
          <a:off x="0" y="0"/>
          <a:ext cx="0" cy="0"/>
          <a:chOff x="0" y="0"/>
          <a:chExt cx="0" cy="0"/>
        </a:xfrm>
      </p:grpSpPr>
      <p:pic>
        <p:nvPicPr>
          <p:cNvPr id="11" name="pubsecblue">
            <a:extLst>
              <a:ext uri="{FF2B5EF4-FFF2-40B4-BE49-F238E27FC236}">
                <a16:creationId xmlns:a16="http://schemas.microsoft.com/office/drawing/2014/main" id="{2B2A2A45-55C6-46C8-B5C3-ED3802893B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flipH="1" flipV="1">
            <a:off x="0" y="0"/>
            <a:ext cx="9144000" cy="5143500"/>
          </a:xfrm>
          <a:prstGeom prst="rect">
            <a:avLst/>
          </a:prstGeom>
        </p:spPr>
      </p:pic>
      <p:sp>
        <p:nvSpPr>
          <p:cNvPr id="5" name="Title 4"/>
          <p:cNvSpPr>
            <a:spLocks noGrp="1"/>
          </p:cNvSpPr>
          <p:nvPr>
            <p:ph type="title" hasCustomPrompt="1"/>
          </p:nvPr>
        </p:nvSpPr>
        <p:spPr bwMode="black">
          <a:xfrm>
            <a:off x="202406" y="1391246"/>
            <a:ext cx="8069216" cy="1682781"/>
          </a:xfrm>
        </p:spPr>
        <p:txBody>
          <a:bodyPr lIns="182880" tIns="146304" rIns="182880" bIns="146304"/>
          <a:lstStyle>
            <a:lvl1pPr marL="107156" indent="-107156" algn="l">
              <a:defRPr sz="375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black">
          <a:xfrm>
            <a:off x="3895725" y="3409355"/>
            <a:ext cx="4376143" cy="537840"/>
          </a:xfrm>
        </p:spPr>
        <p:txBody>
          <a:bodyPr lIns="182880" tIns="146304" rIns="182880" bIns="146304"/>
          <a:lstStyle>
            <a:lvl1pPr marL="142875" indent="0" algn="r">
              <a:buNone/>
              <a:defRPr sz="1750" b="1">
                <a:solidFill>
                  <a:schemeClr val="tx1"/>
                </a:solidFill>
                <a:latin typeface="+mn-lt"/>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Click to edit Master text styles</a:t>
            </a:r>
          </a:p>
        </p:txBody>
      </p:sp>
      <p:sp>
        <p:nvSpPr>
          <p:cNvPr id="6" name="TextBox 3">
            <a:extLst>
              <a:ext uri="{FF2B5EF4-FFF2-40B4-BE49-F238E27FC236}">
                <a16:creationId xmlns:a16="http://schemas.microsoft.com/office/drawing/2014/main" id="{09F8E61D-2563-4CA6-BC64-7E07D767D674}"/>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9" name="Group 8">
            <a:extLst>
              <a:ext uri="{FF2B5EF4-FFF2-40B4-BE49-F238E27FC236}">
                <a16:creationId xmlns:a16="http://schemas.microsoft.com/office/drawing/2014/main" id="{61C82CE8-0669-45EA-A6B8-DD36C7D9B7EC}"/>
              </a:ext>
            </a:extLst>
          </p:cNvPr>
          <p:cNvGrpSpPr/>
          <p:nvPr userDrawn="1"/>
        </p:nvGrpSpPr>
        <p:grpSpPr bwMode="black">
          <a:xfrm>
            <a:off x="326827" y="4633733"/>
            <a:ext cx="1840111" cy="311624"/>
            <a:chOff x="15462171" y="3359815"/>
            <a:chExt cx="5601158" cy="948559"/>
          </a:xfrm>
        </p:grpSpPr>
        <p:sp>
          <p:nvSpPr>
            <p:cNvPr id="10" name="TextBox 9">
              <a:extLst>
                <a:ext uri="{FF2B5EF4-FFF2-40B4-BE49-F238E27FC236}">
                  <a16:creationId xmlns:a16="http://schemas.microsoft.com/office/drawing/2014/main" id="{B46E93D7-0D77-4A2D-9B86-36BFEF24D5C9}"/>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5" name="Freeform: Shape 14">
              <a:extLst>
                <a:ext uri="{FF2B5EF4-FFF2-40B4-BE49-F238E27FC236}">
                  <a16:creationId xmlns:a16="http://schemas.microsoft.com/office/drawing/2014/main" id="{09EF6AD2-D0A8-4A20-83BC-6D5DAD39206B}"/>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89172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1"/>
      </p:bgRef>
    </p:bg>
    <p:spTree>
      <p:nvGrpSpPr>
        <p:cNvPr id="1" name=""/>
        <p:cNvGrpSpPr/>
        <p:nvPr/>
      </p:nvGrpSpPr>
      <p:grpSpPr>
        <a:xfrm>
          <a:off x="0" y="0"/>
          <a:ext cx="0" cy="0"/>
          <a:chOff x="0" y="0"/>
          <a:chExt cx="0" cy="0"/>
        </a:xfrm>
      </p:grpSpPr>
      <p:pic>
        <p:nvPicPr>
          <p:cNvPr id="9" name="pubsecblue">
            <a:extLst>
              <a:ext uri="{FF2B5EF4-FFF2-40B4-BE49-F238E27FC236}">
                <a16:creationId xmlns:a16="http://schemas.microsoft.com/office/drawing/2014/main" id="{1A186D19-95DE-4770-AAE6-494ED68B3D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flipH="1">
            <a:off x="0" y="0"/>
            <a:ext cx="9144000" cy="51435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black">
          <a:xfrm>
            <a:off x="202407" y="2646995"/>
            <a:ext cx="3831524" cy="1040946"/>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8" name="TextBox 3">
            <a:extLst>
              <a:ext uri="{FF2B5EF4-FFF2-40B4-BE49-F238E27FC236}">
                <a16:creationId xmlns:a16="http://schemas.microsoft.com/office/drawing/2014/main" id="{A0C29897-1EC9-4802-9757-D6B748FD2811}"/>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6429CA96-3899-4829-8322-D56425154EF6}"/>
              </a:ext>
            </a:extLst>
          </p:cNvPr>
          <p:cNvGrpSpPr/>
          <p:nvPr userDrawn="1"/>
        </p:nvGrpSpPr>
        <p:grpSpPr bwMode="black">
          <a:xfrm>
            <a:off x="326827" y="4633733"/>
            <a:ext cx="1840111" cy="311624"/>
            <a:chOff x="15462171" y="3359815"/>
            <a:chExt cx="5601158" cy="948559"/>
          </a:xfrm>
        </p:grpSpPr>
        <p:sp>
          <p:nvSpPr>
            <p:cNvPr id="13" name="TextBox 12">
              <a:extLst>
                <a:ext uri="{FF2B5EF4-FFF2-40B4-BE49-F238E27FC236}">
                  <a16:creationId xmlns:a16="http://schemas.microsoft.com/office/drawing/2014/main" id="{1C68D930-6BA1-415F-AF01-DE13B3496E0F}"/>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4" name="Freeform: Shape 13">
              <a:extLst>
                <a:ext uri="{FF2B5EF4-FFF2-40B4-BE49-F238E27FC236}">
                  <a16:creationId xmlns:a16="http://schemas.microsoft.com/office/drawing/2014/main" id="{1D019969-CBDF-4237-B852-A32D22443744}"/>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1044035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rvey Reminder Layout">
    <p:bg>
      <p:bgRef idx="1001">
        <a:schemeClr val="bg1"/>
      </p:bgRef>
    </p:bg>
    <p:spTree>
      <p:nvGrpSpPr>
        <p:cNvPr id="1" name=""/>
        <p:cNvGrpSpPr/>
        <p:nvPr/>
      </p:nvGrpSpPr>
      <p:grpSpPr>
        <a:xfrm>
          <a:off x="0" y="0"/>
          <a:ext cx="0" cy="0"/>
          <a:chOff x="0" y="0"/>
          <a:chExt cx="0" cy="0"/>
        </a:xfrm>
      </p:grpSpPr>
      <p:pic>
        <p:nvPicPr>
          <p:cNvPr id="11" name="pubsecblue">
            <a:extLst>
              <a:ext uri="{FF2B5EF4-FFF2-40B4-BE49-F238E27FC236}">
                <a16:creationId xmlns:a16="http://schemas.microsoft.com/office/drawing/2014/main" id="{2B2A2A45-55C6-46C8-B5C3-ED3802893B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flipH="1" flipV="1">
            <a:off x="0" y="0"/>
            <a:ext cx="9144000" cy="5143500"/>
          </a:xfrm>
          <a:prstGeom prst="rect">
            <a:avLst/>
          </a:prstGeom>
        </p:spPr>
      </p:pic>
      <p:sp>
        <p:nvSpPr>
          <p:cNvPr id="6" name="TextBox 3">
            <a:extLst>
              <a:ext uri="{FF2B5EF4-FFF2-40B4-BE49-F238E27FC236}">
                <a16:creationId xmlns:a16="http://schemas.microsoft.com/office/drawing/2014/main" id="{09F8E61D-2563-4CA6-BC64-7E07D767D674}"/>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9" name="Group 8">
            <a:extLst>
              <a:ext uri="{FF2B5EF4-FFF2-40B4-BE49-F238E27FC236}">
                <a16:creationId xmlns:a16="http://schemas.microsoft.com/office/drawing/2014/main" id="{61C82CE8-0669-45EA-A6B8-DD36C7D9B7EC}"/>
              </a:ext>
            </a:extLst>
          </p:cNvPr>
          <p:cNvGrpSpPr/>
          <p:nvPr userDrawn="1"/>
        </p:nvGrpSpPr>
        <p:grpSpPr bwMode="black">
          <a:xfrm>
            <a:off x="326827" y="4633733"/>
            <a:ext cx="1840111" cy="311624"/>
            <a:chOff x="15462171" y="3359815"/>
            <a:chExt cx="5601158" cy="948559"/>
          </a:xfrm>
        </p:grpSpPr>
        <p:sp>
          <p:nvSpPr>
            <p:cNvPr id="10" name="TextBox 9">
              <a:extLst>
                <a:ext uri="{FF2B5EF4-FFF2-40B4-BE49-F238E27FC236}">
                  <a16:creationId xmlns:a16="http://schemas.microsoft.com/office/drawing/2014/main" id="{B46E93D7-0D77-4A2D-9B86-36BFEF24D5C9}"/>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5" name="Freeform: Shape 14">
              <a:extLst>
                <a:ext uri="{FF2B5EF4-FFF2-40B4-BE49-F238E27FC236}">
                  <a16:creationId xmlns:a16="http://schemas.microsoft.com/office/drawing/2014/main" id="{09EF6AD2-D0A8-4A20-83BC-6D5DAD39206B}"/>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
        <p:nvSpPr>
          <p:cNvPr id="12" name="TextBox 11">
            <a:extLst>
              <a:ext uri="{FF2B5EF4-FFF2-40B4-BE49-F238E27FC236}">
                <a16:creationId xmlns:a16="http://schemas.microsoft.com/office/drawing/2014/main" id="{C550B3D7-50A9-4B86-A58F-66D257A3A4BF}"/>
              </a:ext>
            </a:extLst>
          </p:cNvPr>
          <p:cNvSpPr txBox="1"/>
          <p:nvPr userDrawn="1"/>
        </p:nvSpPr>
        <p:spPr bwMode="white">
          <a:xfrm>
            <a:off x="1759204" y="2455051"/>
            <a:ext cx="5625593"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a:t>
            </a:r>
            <a:br>
              <a:rPr lang="en-US" sz="3375" dirty="0">
                <a:gradFill>
                  <a:gsLst>
                    <a:gs pos="2917">
                      <a:schemeClr val="tx1"/>
                    </a:gs>
                    <a:gs pos="30000">
                      <a:schemeClr val="tx1"/>
                    </a:gs>
                  </a:gsLst>
                  <a:lin ang="5400000" scaled="0"/>
                </a:gradFill>
                <a:latin typeface="+mj-lt"/>
              </a:rPr>
            </a:br>
            <a:r>
              <a:rPr lang="en-US" sz="3375" dirty="0">
                <a:gradFill>
                  <a:gsLst>
                    <a:gs pos="2917">
                      <a:schemeClr val="tx1"/>
                    </a:gs>
                    <a:gs pos="30000">
                      <a:schemeClr val="tx1"/>
                    </a:gs>
                  </a:gsLst>
                  <a:lin ang="5400000" scaled="0"/>
                </a:gradFill>
                <a:latin typeface="+mj-lt"/>
              </a:rPr>
              <a:t>session survey.</a:t>
            </a:r>
          </a:p>
        </p:txBody>
      </p:sp>
      <p:sp>
        <p:nvSpPr>
          <p:cNvPr id="13" name="Oval 12">
            <a:extLst>
              <a:ext uri="{FF2B5EF4-FFF2-40B4-BE49-F238E27FC236}">
                <a16:creationId xmlns:a16="http://schemas.microsoft.com/office/drawing/2014/main" id="{BACCDF64-55D8-45EC-BAD7-475482D1E050}"/>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66362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5387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Walkin">
  <p:cSld name="1_Walkin">
    <p:bg>
      <p:bgPr>
        <a:solidFill>
          <a:schemeClr val="dk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 name="Google Shape;18;p2"/>
          <p:cNvSpPr/>
          <p:nvPr/>
        </p:nvSpPr>
        <p:spPr>
          <a:xfrm>
            <a:off x="354567" y="2227713"/>
            <a:ext cx="1329758" cy="797766"/>
          </a:xfrm>
          <a:custGeom>
            <a:avLst/>
            <a:gdLst/>
            <a:ahLst/>
            <a:cxnLst/>
            <a:rect l="l" t="t" r="r" b="b"/>
            <a:pathLst>
              <a:path w="1038916" h="623280" extrusionOk="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lt1"/>
          </a:solidFill>
          <a:ln>
            <a:noFill/>
          </a:ln>
        </p:spPr>
        <p:txBody>
          <a:bodyPr spcFirstLastPara="1" wrap="square" lIns="57141" tIns="28563" rIns="57141" bIns="28563" anchor="ctr" anchorCtr="0">
            <a:noAutofit/>
          </a:bodyPr>
          <a:lstStyle/>
          <a:p>
            <a:pPr marL="0" marR="0" lvl="0" indent="0" algn="l" rtl="0">
              <a:spcBef>
                <a:spcPts val="0"/>
              </a:spcBef>
              <a:spcAft>
                <a:spcPts val="0"/>
              </a:spcAft>
              <a:buNone/>
            </a:pPr>
            <a:endParaRPr sz="2250">
              <a:solidFill>
                <a:schemeClr val="lt1"/>
              </a:solidFill>
              <a:latin typeface="Arial"/>
              <a:ea typeface="Arial"/>
              <a:cs typeface="Arial"/>
              <a:sym typeface="Arial"/>
            </a:endParaRPr>
          </a:p>
        </p:txBody>
      </p:sp>
      <p:sp>
        <p:nvSpPr>
          <p:cNvPr id="19" name="Google Shape;19;p2"/>
          <p:cNvSpPr txBox="1"/>
          <p:nvPr/>
        </p:nvSpPr>
        <p:spPr>
          <a:xfrm>
            <a:off x="2101301" y="1882114"/>
            <a:ext cx="4757126" cy="99272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3250" b="0">
                <a:solidFill>
                  <a:schemeClr val="lt1"/>
                </a:solidFill>
                <a:latin typeface="Arial"/>
                <a:ea typeface="Arial"/>
                <a:cs typeface="Arial"/>
                <a:sym typeface="Arial"/>
              </a:rPr>
              <a:t>PUBLIC SECTOR </a:t>
            </a:r>
            <a:br>
              <a:rPr lang="en-US" sz="3250" b="0">
                <a:solidFill>
                  <a:schemeClr val="lt1"/>
                </a:solidFill>
                <a:latin typeface="Arial"/>
                <a:ea typeface="Arial"/>
                <a:cs typeface="Arial"/>
                <a:sym typeface="Arial"/>
              </a:rPr>
            </a:br>
            <a:r>
              <a:rPr lang="en-US" sz="3250" b="0">
                <a:solidFill>
                  <a:schemeClr val="lt1"/>
                </a:solidFill>
                <a:latin typeface="Arial"/>
                <a:ea typeface="Arial"/>
                <a:cs typeface="Arial"/>
                <a:sym typeface="Arial"/>
              </a:rPr>
              <a:t>SUMMIT</a:t>
            </a:r>
            <a:endParaRPr sz="1125"/>
          </a:p>
        </p:txBody>
      </p:sp>
      <p:sp>
        <p:nvSpPr>
          <p:cNvPr id="20" name="Google Shape;20;p2"/>
          <p:cNvSpPr txBox="1">
            <a:spLocks noGrp="1"/>
          </p:cNvSpPr>
          <p:nvPr>
            <p:ph type="body" idx="1"/>
          </p:nvPr>
        </p:nvSpPr>
        <p:spPr>
          <a:xfrm>
            <a:off x="2101300" y="2907903"/>
            <a:ext cx="6168583" cy="410369"/>
          </a:xfrm>
          <a:prstGeom prst="rect">
            <a:avLst/>
          </a:prstGeom>
          <a:noFill/>
          <a:ln>
            <a:noFill/>
          </a:ln>
        </p:spPr>
        <p:txBody>
          <a:bodyPr spcFirstLastPara="1" wrap="square" lIns="0" tIns="0" rIns="0" bIns="0" anchor="t" anchorCtr="0"/>
          <a:lstStyle>
            <a:lvl1pPr marL="285750" lvl="0" indent="-142875" algn="l">
              <a:lnSpc>
                <a:spcPct val="90000"/>
              </a:lnSpc>
              <a:spcBef>
                <a:spcPts val="500"/>
              </a:spcBef>
              <a:spcAft>
                <a:spcPts val="0"/>
              </a:spcAft>
              <a:buClr>
                <a:schemeClr val="lt1"/>
              </a:buClr>
              <a:buSzPts val="3600"/>
              <a:buNone/>
              <a:defRPr sz="2500" b="0">
                <a:solidFill>
                  <a:schemeClr val="lt1"/>
                </a:solidFill>
                <a:latin typeface="Arial"/>
                <a:ea typeface="Arial"/>
                <a:cs typeface="Arial"/>
                <a:sym typeface="Arial"/>
              </a:defRPr>
            </a:lvl1pPr>
            <a:lvl2pPr marL="571500" lvl="1" indent="-142875" algn="l">
              <a:lnSpc>
                <a:spcPct val="90000"/>
              </a:lnSpc>
              <a:spcBef>
                <a:spcPts val="1125"/>
              </a:spcBef>
              <a:spcAft>
                <a:spcPts val="0"/>
              </a:spcAft>
              <a:buClr>
                <a:schemeClr val="lt1"/>
              </a:buClr>
              <a:buSzPts val="1620"/>
              <a:buNone/>
              <a:defRPr/>
            </a:lvl2pPr>
            <a:lvl3pPr marL="857250" lvl="2" indent="-142875" algn="l">
              <a:lnSpc>
                <a:spcPct val="90000"/>
              </a:lnSpc>
              <a:spcBef>
                <a:spcPts val="375"/>
              </a:spcBef>
              <a:spcAft>
                <a:spcPts val="0"/>
              </a:spcAft>
              <a:buClr>
                <a:schemeClr val="lt1"/>
              </a:buClr>
              <a:buSzPts val="1620"/>
              <a:buNone/>
              <a:defRPr/>
            </a:lvl3pPr>
            <a:lvl4pPr marL="1143000" lvl="3" indent="-142875" algn="l">
              <a:lnSpc>
                <a:spcPct val="90000"/>
              </a:lnSpc>
              <a:spcBef>
                <a:spcPts val="375"/>
              </a:spcBef>
              <a:spcAft>
                <a:spcPts val="0"/>
              </a:spcAft>
              <a:buClr>
                <a:schemeClr val="lt1"/>
              </a:buClr>
              <a:buSzPts val="1620"/>
              <a:buNone/>
              <a:defRPr/>
            </a:lvl4pPr>
            <a:lvl5pPr marL="1428750" lvl="4" indent="-142875" algn="l">
              <a:lnSpc>
                <a:spcPct val="90000"/>
              </a:lnSpc>
              <a:spcBef>
                <a:spcPts val="375"/>
              </a:spcBef>
              <a:spcAft>
                <a:spcPts val="0"/>
              </a:spcAft>
              <a:buClr>
                <a:schemeClr val="lt1"/>
              </a:buClr>
              <a:buSzPts val="1620"/>
              <a:buNone/>
              <a:defRPr/>
            </a:lvl5pPr>
            <a:lvl6pPr marL="1714500" lvl="5" indent="-214313" algn="l">
              <a:spcBef>
                <a:spcPts val="225"/>
              </a:spcBef>
              <a:spcAft>
                <a:spcPts val="0"/>
              </a:spcAft>
              <a:buClr>
                <a:schemeClr val="lt1"/>
              </a:buClr>
              <a:buSzPts val="1800"/>
              <a:buChar char="•"/>
              <a:defRPr/>
            </a:lvl6pPr>
            <a:lvl7pPr marL="2000250" lvl="6" indent="-214313" algn="l">
              <a:spcBef>
                <a:spcPts val="225"/>
              </a:spcBef>
              <a:spcAft>
                <a:spcPts val="0"/>
              </a:spcAft>
              <a:buClr>
                <a:schemeClr val="lt1"/>
              </a:buClr>
              <a:buSzPts val="1800"/>
              <a:buChar char="•"/>
              <a:defRPr/>
            </a:lvl7pPr>
            <a:lvl8pPr marL="2286000" lvl="7" indent="-214313" algn="l">
              <a:spcBef>
                <a:spcPts val="225"/>
              </a:spcBef>
              <a:spcAft>
                <a:spcPts val="0"/>
              </a:spcAft>
              <a:buClr>
                <a:schemeClr val="lt1"/>
              </a:buClr>
              <a:buSzPts val="1800"/>
              <a:buChar char="•"/>
              <a:defRPr/>
            </a:lvl8pPr>
            <a:lvl9pPr marL="2571750" lvl="8" indent="-214313" algn="l">
              <a:spcBef>
                <a:spcPts val="225"/>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0101354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06B191-9CE2-8B46-BEFF-3EA26EC4E5B5}"/>
              </a:ext>
            </a:extLst>
          </p:cNvPr>
          <p:cNvSpPr>
            <a:spLocks noGrp="1"/>
          </p:cNvSpPr>
          <p:nvPr>
            <p:ph type="dt" sz="half" idx="10"/>
          </p:nvPr>
        </p:nvSpPr>
        <p:spPr/>
        <p:txBody>
          <a:bodyPr/>
          <a:lstStyle/>
          <a:p>
            <a:fld id="{F74D4E77-F088-0E4E-958E-FDF0A9A6C176}" type="datetimeFigureOut">
              <a:rPr lang="en-US" smtClean="0"/>
              <a:t>7/1/19</a:t>
            </a:fld>
            <a:endParaRPr lang="en-US"/>
          </a:p>
        </p:txBody>
      </p:sp>
      <p:sp>
        <p:nvSpPr>
          <p:cNvPr id="3" name="Footer Placeholder 2">
            <a:extLst>
              <a:ext uri="{FF2B5EF4-FFF2-40B4-BE49-F238E27FC236}">
                <a16:creationId xmlns:a16="http://schemas.microsoft.com/office/drawing/2014/main" id="{C3219CFB-0B2A-7D44-B7A2-F9D31A1CB9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1E567-C0BD-3C45-876E-2C8B91CC9283}"/>
              </a:ext>
            </a:extLst>
          </p:cNvPr>
          <p:cNvSpPr>
            <a:spLocks noGrp="1"/>
          </p:cNvSpPr>
          <p:nvPr>
            <p:ph type="sldNum" sz="quarter" idx="12"/>
          </p:nvPr>
        </p:nvSpPr>
        <p:spPr/>
        <p:txBody>
          <a:bodyPr/>
          <a:lstStyle/>
          <a:p>
            <a:fld id="{11A64C97-025A-CA40-8658-28720D720061}" type="slidenum">
              <a:rPr lang="en-US" smtClean="0"/>
              <a:t>‹#›</a:t>
            </a:fld>
            <a:endParaRPr lang="en-US"/>
          </a:p>
        </p:txBody>
      </p:sp>
    </p:spTree>
    <p:extLst>
      <p:ext uri="{BB962C8B-B14F-4D97-AF65-F5344CB8AC3E}">
        <p14:creationId xmlns:p14="http://schemas.microsoft.com/office/powerpoint/2010/main" val="10970149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Title_TwoSpeakers">
  <p:cSld name="1_Title_TwoSpeakers">
    <p:bg>
      <p:bgPr>
        <a:solidFill>
          <a:schemeClr val="dk1"/>
        </a:solidFill>
        <a:effectLst/>
      </p:bgPr>
    </p:bg>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4"/>
          <p:cNvSpPr txBox="1">
            <a:spLocks noGrp="1"/>
          </p:cNvSpPr>
          <p:nvPr>
            <p:ph type="title"/>
          </p:nvPr>
        </p:nvSpPr>
        <p:spPr>
          <a:xfrm>
            <a:off x="201930" y="1456257"/>
            <a:ext cx="6537006" cy="1156607"/>
          </a:xfrm>
          <a:prstGeom prst="rect">
            <a:avLst/>
          </a:prstGeom>
          <a:noFill/>
          <a:ln>
            <a:noFill/>
          </a:ln>
        </p:spPr>
        <p:txBody>
          <a:bodyPr spcFirstLastPara="1" wrap="square" lIns="182875" tIns="146300" rIns="182875" bIns="146300" anchor="t" anchorCtr="0"/>
          <a:lstStyle>
            <a:lvl1pPr lvl="0" algn="l">
              <a:lnSpc>
                <a:spcPct val="90000"/>
              </a:lnSpc>
              <a:spcBef>
                <a:spcPts val="0"/>
              </a:spcBef>
              <a:spcAft>
                <a:spcPts val="0"/>
              </a:spcAft>
              <a:buClr>
                <a:schemeClr val="lt1"/>
              </a:buClr>
              <a:buSzPts val="5400"/>
              <a:buFont typeface="Arial"/>
              <a:buNone/>
              <a:defRPr sz="3375">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202407" y="2908102"/>
            <a:ext cx="3274218" cy="503207"/>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0"/>
              </a:spcBef>
              <a:spcAft>
                <a:spcPts val="0"/>
              </a:spcAft>
              <a:buClr>
                <a:schemeClr val="lt1"/>
              </a:buClr>
              <a:buSzPts val="2160"/>
              <a:buNone/>
              <a:defRPr sz="1500" b="0">
                <a:solidFill>
                  <a:schemeClr val="lt1"/>
                </a:solidFill>
                <a:latin typeface="Arial"/>
                <a:ea typeface="Arial"/>
                <a:cs typeface="Arial"/>
                <a:sym typeface="Arial"/>
              </a:defRPr>
            </a:lvl1pPr>
            <a:lvl2pPr marL="571500" lvl="1" indent="-142875" algn="l">
              <a:lnSpc>
                <a:spcPct val="90000"/>
              </a:lnSpc>
              <a:spcBef>
                <a:spcPts val="375"/>
              </a:spcBef>
              <a:spcAft>
                <a:spcPts val="0"/>
              </a:spcAft>
              <a:buClr>
                <a:schemeClr val="lt1"/>
              </a:buClr>
              <a:buSzPts val="1620"/>
              <a:buNone/>
              <a:defRPr/>
            </a:lvl2pPr>
            <a:lvl3pPr marL="857250" lvl="2" indent="-142875" algn="l">
              <a:lnSpc>
                <a:spcPct val="90000"/>
              </a:lnSpc>
              <a:spcBef>
                <a:spcPts val="375"/>
              </a:spcBef>
              <a:spcAft>
                <a:spcPts val="0"/>
              </a:spcAft>
              <a:buClr>
                <a:schemeClr val="lt1"/>
              </a:buClr>
              <a:buSzPts val="1620"/>
              <a:buNone/>
              <a:defRPr/>
            </a:lvl3pPr>
            <a:lvl4pPr marL="1143000" lvl="3" indent="-142875" algn="l">
              <a:lnSpc>
                <a:spcPct val="90000"/>
              </a:lnSpc>
              <a:spcBef>
                <a:spcPts val="375"/>
              </a:spcBef>
              <a:spcAft>
                <a:spcPts val="0"/>
              </a:spcAft>
              <a:buClr>
                <a:schemeClr val="lt1"/>
              </a:buClr>
              <a:buSzPts val="1620"/>
              <a:buNone/>
              <a:defRPr/>
            </a:lvl4pPr>
            <a:lvl5pPr marL="1428750" lvl="4" indent="-142875" algn="l">
              <a:lnSpc>
                <a:spcPct val="90000"/>
              </a:lnSpc>
              <a:spcBef>
                <a:spcPts val="375"/>
              </a:spcBef>
              <a:spcAft>
                <a:spcPts val="0"/>
              </a:spcAft>
              <a:buClr>
                <a:schemeClr val="lt1"/>
              </a:buClr>
              <a:buSzPts val="1620"/>
              <a:buNone/>
              <a:defRPr/>
            </a:lvl5pPr>
            <a:lvl6pPr marL="1714500" lvl="5" indent="-214313" algn="l">
              <a:spcBef>
                <a:spcPts val="225"/>
              </a:spcBef>
              <a:spcAft>
                <a:spcPts val="0"/>
              </a:spcAft>
              <a:buClr>
                <a:schemeClr val="lt1"/>
              </a:buClr>
              <a:buSzPts val="1800"/>
              <a:buChar char="•"/>
              <a:defRPr/>
            </a:lvl6pPr>
            <a:lvl7pPr marL="2000250" lvl="6" indent="-214313" algn="l">
              <a:spcBef>
                <a:spcPts val="225"/>
              </a:spcBef>
              <a:spcAft>
                <a:spcPts val="0"/>
              </a:spcAft>
              <a:buClr>
                <a:schemeClr val="lt1"/>
              </a:buClr>
              <a:buSzPts val="1800"/>
              <a:buChar char="•"/>
              <a:defRPr/>
            </a:lvl7pPr>
            <a:lvl8pPr marL="2286000" lvl="7" indent="-214313" algn="l">
              <a:spcBef>
                <a:spcPts val="225"/>
              </a:spcBef>
              <a:spcAft>
                <a:spcPts val="0"/>
              </a:spcAft>
              <a:buClr>
                <a:schemeClr val="lt1"/>
              </a:buClr>
              <a:buSzPts val="1800"/>
              <a:buChar char="•"/>
              <a:defRPr/>
            </a:lvl8pPr>
            <a:lvl9pPr marL="2571750" lvl="8" indent="-214313" algn="l">
              <a:spcBef>
                <a:spcPts val="225"/>
              </a:spcBef>
              <a:spcAft>
                <a:spcPts val="0"/>
              </a:spcAft>
              <a:buClr>
                <a:schemeClr val="lt1"/>
              </a:buClr>
              <a:buSzPts val="1800"/>
              <a:buChar char="•"/>
              <a:defRPr/>
            </a:lvl9pPr>
          </a:lstStyle>
          <a:p>
            <a:endParaRPr/>
          </a:p>
        </p:txBody>
      </p:sp>
      <p:sp>
        <p:nvSpPr>
          <p:cNvPr id="34" name="Google Shape;34;p4"/>
          <p:cNvSpPr txBox="1">
            <a:spLocks noGrp="1"/>
          </p:cNvSpPr>
          <p:nvPr>
            <p:ph type="body" idx="2"/>
          </p:nvPr>
        </p:nvSpPr>
        <p:spPr>
          <a:xfrm>
            <a:off x="201930" y="919572"/>
            <a:ext cx="6537006" cy="507054"/>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250"/>
              </a:spcBef>
              <a:spcAft>
                <a:spcPts val="0"/>
              </a:spcAft>
              <a:buClr>
                <a:schemeClr val="lt1"/>
              </a:buClr>
              <a:buSzPts val="1800"/>
              <a:buNone/>
              <a:defRPr sz="1250">
                <a:solidFill>
                  <a:schemeClr val="lt1"/>
                </a:solidFill>
              </a:defRPr>
            </a:lvl1pPr>
            <a:lvl2pPr marL="571500" lvl="1" indent="-142875" algn="l">
              <a:lnSpc>
                <a:spcPct val="90000"/>
              </a:lnSpc>
              <a:spcBef>
                <a:spcPts val="375"/>
              </a:spcBef>
              <a:spcAft>
                <a:spcPts val="0"/>
              </a:spcAft>
              <a:buClr>
                <a:schemeClr val="lt1"/>
              </a:buClr>
              <a:buSzPts val="1620"/>
              <a:buNone/>
              <a:defRPr/>
            </a:lvl2pPr>
            <a:lvl3pPr marL="857250" lvl="2" indent="-142875" algn="l">
              <a:lnSpc>
                <a:spcPct val="90000"/>
              </a:lnSpc>
              <a:spcBef>
                <a:spcPts val="375"/>
              </a:spcBef>
              <a:spcAft>
                <a:spcPts val="0"/>
              </a:spcAft>
              <a:buClr>
                <a:schemeClr val="lt1"/>
              </a:buClr>
              <a:buSzPts val="1620"/>
              <a:buNone/>
              <a:defRPr/>
            </a:lvl3pPr>
            <a:lvl4pPr marL="1143000" lvl="3" indent="-142875" algn="l">
              <a:lnSpc>
                <a:spcPct val="90000"/>
              </a:lnSpc>
              <a:spcBef>
                <a:spcPts val="375"/>
              </a:spcBef>
              <a:spcAft>
                <a:spcPts val="0"/>
              </a:spcAft>
              <a:buClr>
                <a:schemeClr val="lt1"/>
              </a:buClr>
              <a:buSzPts val="1620"/>
              <a:buNone/>
              <a:defRPr/>
            </a:lvl4pPr>
            <a:lvl5pPr marL="1428750" lvl="4" indent="-142875" algn="l">
              <a:lnSpc>
                <a:spcPct val="90000"/>
              </a:lnSpc>
              <a:spcBef>
                <a:spcPts val="375"/>
              </a:spcBef>
              <a:spcAft>
                <a:spcPts val="0"/>
              </a:spcAft>
              <a:buClr>
                <a:schemeClr val="lt1"/>
              </a:buClr>
              <a:buSzPts val="1620"/>
              <a:buNone/>
              <a:defRPr/>
            </a:lvl5pPr>
            <a:lvl6pPr marL="1714500" lvl="5" indent="-214313" algn="l">
              <a:spcBef>
                <a:spcPts val="225"/>
              </a:spcBef>
              <a:spcAft>
                <a:spcPts val="0"/>
              </a:spcAft>
              <a:buClr>
                <a:schemeClr val="lt1"/>
              </a:buClr>
              <a:buSzPts val="1800"/>
              <a:buChar char="•"/>
              <a:defRPr/>
            </a:lvl6pPr>
            <a:lvl7pPr marL="2000250" lvl="6" indent="-214313" algn="l">
              <a:spcBef>
                <a:spcPts val="225"/>
              </a:spcBef>
              <a:spcAft>
                <a:spcPts val="0"/>
              </a:spcAft>
              <a:buClr>
                <a:schemeClr val="lt1"/>
              </a:buClr>
              <a:buSzPts val="1800"/>
              <a:buChar char="•"/>
              <a:defRPr/>
            </a:lvl7pPr>
            <a:lvl8pPr marL="2286000" lvl="7" indent="-214313" algn="l">
              <a:spcBef>
                <a:spcPts val="225"/>
              </a:spcBef>
              <a:spcAft>
                <a:spcPts val="0"/>
              </a:spcAft>
              <a:buClr>
                <a:schemeClr val="lt1"/>
              </a:buClr>
              <a:buSzPts val="1800"/>
              <a:buChar char="•"/>
              <a:defRPr/>
            </a:lvl8pPr>
            <a:lvl9pPr marL="2571750" lvl="8" indent="-214313" algn="l">
              <a:spcBef>
                <a:spcPts val="225"/>
              </a:spcBef>
              <a:spcAft>
                <a:spcPts val="0"/>
              </a:spcAft>
              <a:buClr>
                <a:schemeClr val="lt1"/>
              </a:buClr>
              <a:buSzPts val="1800"/>
              <a:buChar char="•"/>
              <a:defRPr/>
            </a:lvl9pPr>
          </a:lstStyle>
          <a:p>
            <a:endParaRPr/>
          </a:p>
        </p:txBody>
      </p:sp>
      <p:sp>
        <p:nvSpPr>
          <p:cNvPr id="35" name="Google Shape;35;p4"/>
          <p:cNvSpPr txBox="1">
            <a:spLocks noGrp="1"/>
          </p:cNvSpPr>
          <p:nvPr>
            <p:ph type="body" idx="3"/>
          </p:nvPr>
        </p:nvSpPr>
        <p:spPr>
          <a:xfrm>
            <a:off x="3476625" y="2908102"/>
            <a:ext cx="3262311" cy="503207"/>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0"/>
              </a:spcBef>
              <a:spcAft>
                <a:spcPts val="0"/>
              </a:spcAft>
              <a:buClr>
                <a:schemeClr val="lt1"/>
              </a:buClr>
              <a:buSzPts val="2160"/>
              <a:buNone/>
              <a:defRPr sz="1500" b="0">
                <a:solidFill>
                  <a:schemeClr val="lt1"/>
                </a:solidFill>
                <a:latin typeface="Arial"/>
                <a:ea typeface="Arial"/>
                <a:cs typeface="Arial"/>
                <a:sym typeface="Arial"/>
              </a:defRPr>
            </a:lvl1pPr>
            <a:lvl2pPr marL="571500" lvl="1" indent="-142875" algn="l">
              <a:lnSpc>
                <a:spcPct val="90000"/>
              </a:lnSpc>
              <a:spcBef>
                <a:spcPts val="375"/>
              </a:spcBef>
              <a:spcAft>
                <a:spcPts val="0"/>
              </a:spcAft>
              <a:buClr>
                <a:schemeClr val="lt1"/>
              </a:buClr>
              <a:buSzPts val="1620"/>
              <a:buNone/>
              <a:defRPr/>
            </a:lvl2pPr>
            <a:lvl3pPr marL="857250" lvl="2" indent="-142875" algn="l">
              <a:lnSpc>
                <a:spcPct val="90000"/>
              </a:lnSpc>
              <a:spcBef>
                <a:spcPts val="375"/>
              </a:spcBef>
              <a:spcAft>
                <a:spcPts val="0"/>
              </a:spcAft>
              <a:buClr>
                <a:schemeClr val="lt1"/>
              </a:buClr>
              <a:buSzPts val="1620"/>
              <a:buNone/>
              <a:defRPr/>
            </a:lvl3pPr>
            <a:lvl4pPr marL="1143000" lvl="3" indent="-142875" algn="l">
              <a:lnSpc>
                <a:spcPct val="90000"/>
              </a:lnSpc>
              <a:spcBef>
                <a:spcPts val="375"/>
              </a:spcBef>
              <a:spcAft>
                <a:spcPts val="0"/>
              </a:spcAft>
              <a:buClr>
                <a:schemeClr val="lt1"/>
              </a:buClr>
              <a:buSzPts val="1620"/>
              <a:buNone/>
              <a:defRPr/>
            </a:lvl4pPr>
            <a:lvl5pPr marL="1428750" lvl="4" indent="-142875" algn="l">
              <a:lnSpc>
                <a:spcPct val="90000"/>
              </a:lnSpc>
              <a:spcBef>
                <a:spcPts val="375"/>
              </a:spcBef>
              <a:spcAft>
                <a:spcPts val="0"/>
              </a:spcAft>
              <a:buClr>
                <a:schemeClr val="lt1"/>
              </a:buClr>
              <a:buSzPts val="1620"/>
              <a:buNone/>
              <a:defRPr/>
            </a:lvl5pPr>
            <a:lvl6pPr marL="1714500" lvl="5" indent="-214313" algn="l">
              <a:spcBef>
                <a:spcPts val="225"/>
              </a:spcBef>
              <a:spcAft>
                <a:spcPts val="0"/>
              </a:spcAft>
              <a:buClr>
                <a:schemeClr val="lt1"/>
              </a:buClr>
              <a:buSzPts val="1800"/>
              <a:buChar char="•"/>
              <a:defRPr/>
            </a:lvl6pPr>
            <a:lvl7pPr marL="2000250" lvl="6" indent="-214313" algn="l">
              <a:spcBef>
                <a:spcPts val="225"/>
              </a:spcBef>
              <a:spcAft>
                <a:spcPts val="0"/>
              </a:spcAft>
              <a:buClr>
                <a:schemeClr val="lt1"/>
              </a:buClr>
              <a:buSzPts val="1800"/>
              <a:buChar char="•"/>
              <a:defRPr/>
            </a:lvl7pPr>
            <a:lvl8pPr marL="2286000" lvl="7" indent="-214313" algn="l">
              <a:spcBef>
                <a:spcPts val="225"/>
              </a:spcBef>
              <a:spcAft>
                <a:spcPts val="0"/>
              </a:spcAft>
              <a:buClr>
                <a:schemeClr val="lt1"/>
              </a:buClr>
              <a:buSzPts val="1800"/>
              <a:buChar char="•"/>
              <a:defRPr/>
            </a:lvl8pPr>
            <a:lvl9pPr marL="2571750" lvl="8" indent="-214313" algn="l">
              <a:spcBef>
                <a:spcPts val="225"/>
              </a:spcBef>
              <a:spcAft>
                <a:spcPts val="0"/>
              </a:spcAft>
              <a:buClr>
                <a:schemeClr val="lt1"/>
              </a:buClr>
              <a:buSzPts val="1800"/>
              <a:buChar char="•"/>
              <a:defRPr/>
            </a:lvl9pPr>
          </a:lstStyle>
          <a:p>
            <a:endParaRPr/>
          </a:p>
        </p:txBody>
      </p:sp>
      <p:sp>
        <p:nvSpPr>
          <p:cNvPr id="36" name="Google Shape;36;p4"/>
          <p:cNvSpPr txBox="1"/>
          <p:nvPr/>
        </p:nvSpPr>
        <p:spPr>
          <a:xfrm>
            <a:off x="3333751" y="4705457"/>
            <a:ext cx="2476500" cy="8656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63" b="0" i="0">
                <a:solidFill>
                  <a:schemeClr val="lt1"/>
                </a:solidFill>
                <a:latin typeface="Arial"/>
                <a:ea typeface="Arial"/>
                <a:cs typeface="Arial"/>
                <a:sym typeface="Arial"/>
              </a:rPr>
              <a:t>© 2019, Amazon Web Services, Inc. or its affiliates. All rights reserved.</a:t>
            </a:r>
            <a:endParaRPr sz="1125"/>
          </a:p>
        </p:txBody>
      </p:sp>
      <p:grpSp>
        <p:nvGrpSpPr>
          <p:cNvPr id="37" name="Google Shape;37;p4"/>
          <p:cNvGrpSpPr/>
          <p:nvPr/>
        </p:nvGrpSpPr>
        <p:grpSpPr>
          <a:xfrm>
            <a:off x="326827" y="4633732"/>
            <a:ext cx="1840111" cy="311624"/>
            <a:chOff x="15462170" y="3359815"/>
            <a:chExt cx="5601159" cy="948559"/>
          </a:xfrm>
        </p:grpSpPr>
        <p:sp>
          <p:nvSpPr>
            <p:cNvPr id="38" name="Google Shape;38;p4"/>
            <p:cNvSpPr txBox="1"/>
            <p:nvPr/>
          </p:nvSpPr>
          <p:spPr>
            <a:xfrm>
              <a:off x="16766542" y="3359815"/>
              <a:ext cx="4296787" cy="94855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1125" b="0">
                  <a:solidFill>
                    <a:schemeClr val="lt1"/>
                  </a:solidFill>
                  <a:latin typeface="Arial"/>
                  <a:ea typeface="Arial"/>
                  <a:cs typeface="Arial"/>
                  <a:sym typeface="Arial"/>
                </a:rPr>
                <a:t>PUBLIC SECTOR SUMMIT</a:t>
              </a:r>
              <a:endParaRPr sz="1125"/>
            </a:p>
          </p:txBody>
        </p:sp>
        <p:sp>
          <p:nvSpPr>
            <p:cNvPr id="39" name="Google Shape;39;p4"/>
            <p:cNvSpPr/>
            <p:nvPr/>
          </p:nvSpPr>
          <p:spPr>
            <a:xfrm>
              <a:off x="15462170" y="3530144"/>
              <a:ext cx="1038916" cy="623280"/>
            </a:xfrm>
            <a:custGeom>
              <a:avLst/>
              <a:gdLst/>
              <a:ahLst/>
              <a:cxnLst/>
              <a:rect l="l" t="t" r="r" b="b"/>
              <a:pathLst>
                <a:path w="1038916" h="623280" extrusionOk="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24">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4735999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Full_Bleed_Image">
  <p:cSld name="1_Full_Bleed_Image">
    <p:spTree>
      <p:nvGrpSpPr>
        <p:cNvPr id="1" name="Shape 143"/>
        <p:cNvGrpSpPr/>
        <p:nvPr/>
      </p:nvGrpSpPr>
      <p:grpSpPr>
        <a:xfrm>
          <a:off x="0" y="0"/>
          <a:ext cx="0" cy="0"/>
          <a:chOff x="0" y="0"/>
          <a:chExt cx="0" cy="0"/>
        </a:xfrm>
      </p:grpSpPr>
      <p:sp>
        <p:nvSpPr>
          <p:cNvPr id="144" name="Google Shape;144;p22"/>
          <p:cNvSpPr>
            <a:spLocks noGrp="1"/>
          </p:cNvSpPr>
          <p:nvPr>
            <p:ph type="pic" idx="2"/>
          </p:nvPr>
        </p:nvSpPr>
        <p:spPr>
          <a:xfrm>
            <a:off x="0" y="2315284"/>
            <a:ext cx="9144000" cy="512931"/>
          </a:xfrm>
          <a:prstGeom prst="rect">
            <a:avLst/>
          </a:prstGeom>
          <a:blipFill rotWithShape="1">
            <a:blip r:embed="rId2">
              <a:alphaModFix/>
            </a:blip>
            <a:stretch>
              <a:fillRect/>
            </a:stretch>
          </a:blipFill>
          <a:ln>
            <a:noFill/>
          </a:ln>
        </p:spPr>
        <p:txBody>
          <a:bodyPr spcFirstLastPara="1" wrap="square" lIns="146300" tIns="91425" rIns="146300" bIns="91425" anchor="ctr" anchorCtr="0"/>
          <a:lstStyle>
            <a:lvl1pPr marR="0" lvl="0" algn="ctr" rtl="0">
              <a:lnSpc>
                <a:spcPct val="90000"/>
              </a:lnSpc>
              <a:spcBef>
                <a:spcPts val="400"/>
              </a:spcBef>
              <a:spcAft>
                <a:spcPts val="0"/>
              </a:spcAft>
              <a:buClr>
                <a:schemeClr val="dk1"/>
              </a:buClr>
              <a:buSzPts val="288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60"/>
              <a:buFont typeface="Arial"/>
              <a:buNone/>
              <a:defRPr sz="15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2160"/>
              <a:buFont typeface="Arial"/>
              <a:buNone/>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800"/>
              <a:buFont typeface="Arial"/>
              <a:buNone/>
              <a:defRPr sz="12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800"/>
              <a:buFont typeface="Arial"/>
              <a:buNone/>
              <a:defRPr sz="1250" b="0" i="0" u="none" strike="noStrike" cap="none">
                <a:solidFill>
                  <a:schemeClr val="dk1"/>
                </a:solidFill>
                <a:latin typeface="Arial"/>
                <a:ea typeface="Arial"/>
                <a:cs typeface="Arial"/>
                <a:sym typeface="Arial"/>
              </a:defRPr>
            </a:lvl5pPr>
            <a:lvl6pPr marR="0" lvl="5"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6pPr>
            <a:lvl7pPr marR="0" lvl="6"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7pPr>
            <a:lvl8pPr marR="0" lvl="7"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8pPr>
            <a:lvl9pPr marR="0" lvl="8"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9pPr>
          </a:lstStyle>
          <a:p>
            <a:endParaRPr/>
          </a:p>
        </p:txBody>
      </p:sp>
      <p:sp>
        <p:nvSpPr>
          <p:cNvPr id="145" name="Google Shape;145;p22"/>
          <p:cNvSpPr txBox="1">
            <a:spLocks noGrp="1"/>
          </p:cNvSpPr>
          <p:nvPr>
            <p:ph type="body" idx="1"/>
          </p:nvPr>
        </p:nvSpPr>
        <p:spPr>
          <a:xfrm>
            <a:off x="201930" y="891882"/>
            <a:ext cx="4569023" cy="705826"/>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500"/>
              </a:spcBef>
              <a:spcAft>
                <a:spcPts val="0"/>
              </a:spcAft>
              <a:buClr>
                <a:schemeClr val="lt1"/>
              </a:buClr>
              <a:buSzPts val="3600"/>
              <a:buNone/>
              <a:defRPr sz="2500">
                <a:solidFill>
                  <a:schemeClr val="lt1"/>
                </a:solidFill>
              </a:defRPr>
            </a:lvl1pPr>
            <a:lvl2pPr marL="571500" lvl="1" indent="-142875" algn="l">
              <a:lnSpc>
                <a:spcPct val="90000"/>
              </a:lnSpc>
              <a:spcBef>
                <a:spcPts val="375"/>
              </a:spcBef>
              <a:spcAft>
                <a:spcPts val="0"/>
              </a:spcAft>
              <a:buClr>
                <a:schemeClr val="lt1"/>
              </a:buClr>
              <a:buSzPts val="2520"/>
              <a:buNone/>
              <a:defRPr sz="1750">
                <a:solidFill>
                  <a:schemeClr val="lt1"/>
                </a:solidFill>
              </a:defRPr>
            </a:lvl2pPr>
            <a:lvl3pPr marL="857250" lvl="2" indent="-142875" algn="l">
              <a:lnSpc>
                <a:spcPct val="90000"/>
              </a:lnSpc>
              <a:spcBef>
                <a:spcPts val="375"/>
              </a:spcBef>
              <a:spcAft>
                <a:spcPts val="0"/>
              </a:spcAft>
              <a:buClr>
                <a:schemeClr val="lt1"/>
              </a:buClr>
              <a:buSzPts val="2520"/>
              <a:buNone/>
              <a:defRPr sz="1750">
                <a:solidFill>
                  <a:schemeClr val="lt1"/>
                </a:solidFill>
              </a:defRPr>
            </a:lvl3pPr>
            <a:lvl4pPr marL="1143000" lvl="3" indent="-142875" algn="l">
              <a:lnSpc>
                <a:spcPct val="90000"/>
              </a:lnSpc>
              <a:spcBef>
                <a:spcPts val="375"/>
              </a:spcBef>
              <a:spcAft>
                <a:spcPts val="0"/>
              </a:spcAft>
              <a:buClr>
                <a:schemeClr val="lt1"/>
              </a:buClr>
              <a:buSzPts val="2160"/>
              <a:buNone/>
              <a:defRPr sz="1500">
                <a:solidFill>
                  <a:schemeClr val="lt1"/>
                </a:solidFill>
              </a:defRPr>
            </a:lvl4pPr>
            <a:lvl5pPr marL="1428750" lvl="4" indent="-142875" algn="l">
              <a:lnSpc>
                <a:spcPct val="90000"/>
              </a:lnSpc>
              <a:spcBef>
                <a:spcPts val="375"/>
              </a:spcBef>
              <a:spcAft>
                <a:spcPts val="0"/>
              </a:spcAft>
              <a:buClr>
                <a:schemeClr val="lt1"/>
              </a:buClr>
              <a:buSzPts val="2160"/>
              <a:buNone/>
              <a:defRPr sz="1500">
                <a:solidFill>
                  <a:schemeClr val="lt1"/>
                </a:solidFill>
              </a:defRPr>
            </a:lvl5pPr>
            <a:lvl6pPr marL="1714500" lvl="5" indent="-214313" algn="l">
              <a:spcBef>
                <a:spcPts val="225"/>
              </a:spcBef>
              <a:spcAft>
                <a:spcPts val="0"/>
              </a:spcAft>
              <a:buClr>
                <a:schemeClr val="dk1"/>
              </a:buClr>
              <a:buSzPts val="1800"/>
              <a:buChar char="•"/>
              <a:defRPr/>
            </a:lvl6pPr>
            <a:lvl7pPr marL="2000250" lvl="6" indent="-214313" algn="l">
              <a:spcBef>
                <a:spcPts val="225"/>
              </a:spcBef>
              <a:spcAft>
                <a:spcPts val="0"/>
              </a:spcAft>
              <a:buClr>
                <a:schemeClr val="dk1"/>
              </a:buClr>
              <a:buSzPts val="1800"/>
              <a:buChar char="•"/>
              <a:defRPr/>
            </a:lvl7pPr>
            <a:lvl8pPr marL="2286000" lvl="7" indent="-214313" algn="l">
              <a:spcBef>
                <a:spcPts val="225"/>
              </a:spcBef>
              <a:spcAft>
                <a:spcPts val="0"/>
              </a:spcAft>
              <a:buClr>
                <a:schemeClr val="dk1"/>
              </a:buClr>
              <a:buSzPts val="1800"/>
              <a:buChar char="•"/>
              <a:defRPr/>
            </a:lvl8pPr>
            <a:lvl9pPr marL="2571750" lvl="8" indent="-214313" algn="l">
              <a:spcBef>
                <a:spcPts val="225"/>
              </a:spcBef>
              <a:spcAft>
                <a:spcPts val="0"/>
              </a:spcAft>
              <a:buClr>
                <a:schemeClr val="dk1"/>
              </a:buClr>
              <a:buSzPts val="1800"/>
              <a:buChar char="•"/>
              <a:defRPr/>
            </a:lvl9pPr>
          </a:lstStyle>
          <a:p>
            <a:endParaRPr/>
          </a:p>
        </p:txBody>
      </p:sp>
      <p:sp>
        <p:nvSpPr>
          <p:cNvPr id="146" name="Google Shape;146;p22"/>
          <p:cNvSpPr txBox="1">
            <a:spLocks noGrp="1"/>
          </p:cNvSpPr>
          <p:nvPr>
            <p:ph type="title"/>
          </p:nvPr>
        </p:nvSpPr>
        <p:spPr>
          <a:xfrm>
            <a:off x="201930" y="217133"/>
            <a:ext cx="8761095" cy="674749"/>
          </a:xfrm>
          <a:prstGeom prst="rect">
            <a:avLst/>
          </a:prstGeom>
          <a:noFill/>
          <a:ln>
            <a:noFill/>
          </a:ln>
        </p:spPr>
        <p:txBody>
          <a:bodyPr spcFirstLastPara="1" wrap="square" lIns="182875" tIns="146300" rIns="182875" bIns="146300" anchor="t" anchorCtr="0"/>
          <a:lstStyle>
            <a:lvl1pPr lvl="0" algn="l">
              <a:lnSpc>
                <a:spcPct val="90000"/>
              </a:lnSpc>
              <a:spcBef>
                <a:spcPts val="0"/>
              </a:spcBef>
              <a:spcAft>
                <a:spcPts val="0"/>
              </a:spcAft>
              <a:buClr>
                <a:schemeClr val="lt1"/>
              </a:buClr>
              <a:buSzPts val="4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336743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_and_Content">
  <p:cSld name="1_Title_and_Content">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01930" y="217133"/>
            <a:ext cx="8741625" cy="674625"/>
          </a:xfrm>
          <a:prstGeom prst="rect">
            <a:avLst/>
          </a:prstGeom>
          <a:noFill/>
          <a:ln>
            <a:noFill/>
          </a:ln>
        </p:spPr>
        <p:txBody>
          <a:bodyPr spcFirstLastPara="1" wrap="square" lIns="182875" tIns="146325" rIns="182875" bIns="146325" anchor="t" anchorCtr="0"/>
          <a:lstStyle>
            <a:lvl1pPr lvl="0" algn="l" rtl="0">
              <a:lnSpc>
                <a:spcPct val="90000"/>
              </a:lnSpc>
              <a:spcBef>
                <a:spcPts val="0"/>
              </a:spcBef>
              <a:spcAft>
                <a:spcPts val="0"/>
              </a:spcAft>
              <a:buClr>
                <a:schemeClr val="dk1"/>
              </a:buClr>
              <a:buSzPts val="4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7" name="Google Shape;257;p39"/>
          <p:cNvSpPr txBox="1">
            <a:spLocks noGrp="1"/>
          </p:cNvSpPr>
          <p:nvPr>
            <p:ph type="body" idx="1"/>
          </p:nvPr>
        </p:nvSpPr>
        <p:spPr>
          <a:xfrm>
            <a:off x="201931" y="891884"/>
            <a:ext cx="8740125" cy="598155"/>
          </a:xfrm>
          <a:prstGeom prst="rect">
            <a:avLst/>
          </a:prstGeom>
          <a:noFill/>
          <a:ln>
            <a:noFill/>
          </a:ln>
        </p:spPr>
        <p:txBody>
          <a:bodyPr spcFirstLastPara="1" wrap="square" lIns="182875" tIns="146325" rIns="182875" bIns="146325" anchor="t" anchorCtr="0"/>
          <a:lstStyle>
            <a:lvl1pPr marL="285750" lvl="0" indent="-142875" algn="l" rtl="0">
              <a:lnSpc>
                <a:spcPct val="90000"/>
              </a:lnSpc>
              <a:spcBef>
                <a:spcPts val="188"/>
              </a:spcBef>
              <a:spcAft>
                <a:spcPts val="0"/>
              </a:spcAft>
              <a:buClr>
                <a:schemeClr val="dk1"/>
              </a:buClr>
              <a:buSzPts val="1600"/>
              <a:buNone/>
              <a:defRPr/>
            </a:lvl1pPr>
            <a:lvl2pPr marL="571500" lvl="1" indent="-142875" algn="l" rtl="0">
              <a:lnSpc>
                <a:spcPct val="90000"/>
              </a:lnSpc>
              <a:spcBef>
                <a:spcPts val="375"/>
              </a:spcBef>
              <a:spcAft>
                <a:spcPts val="0"/>
              </a:spcAft>
              <a:buClr>
                <a:schemeClr val="dk1"/>
              </a:buClr>
              <a:buSzPts val="1600"/>
              <a:buNone/>
              <a:defRPr/>
            </a:lvl2pPr>
            <a:lvl3pPr marL="857250" lvl="2" indent="-142875" algn="l" rtl="0">
              <a:lnSpc>
                <a:spcPct val="90000"/>
              </a:lnSpc>
              <a:spcBef>
                <a:spcPts val="375"/>
              </a:spcBef>
              <a:spcAft>
                <a:spcPts val="0"/>
              </a:spcAft>
              <a:buClr>
                <a:schemeClr val="dk1"/>
              </a:buClr>
              <a:buSzPts val="1600"/>
              <a:buNone/>
              <a:defRPr/>
            </a:lvl3pPr>
            <a:lvl4pPr marL="1143000" lvl="3" indent="-142875" algn="l" rtl="0">
              <a:lnSpc>
                <a:spcPct val="90000"/>
              </a:lnSpc>
              <a:spcBef>
                <a:spcPts val="375"/>
              </a:spcBef>
              <a:spcAft>
                <a:spcPts val="0"/>
              </a:spcAft>
              <a:buClr>
                <a:schemeClr val="dk1"/>
              </a:buClr>
              <a:buSzPts val="1600"/>
              <a:buNone/>
              <a:defRPr/>
            </a:lvl4pPr>
            <a:lvl5pPr marL="1428750" lvl="4" indent="-142875" algn="l" rtl="0">
              <a:lnSpc>
                <a:spcPct val="90000"/>
              </a:lnSpc>
              <a:spcBef>
                <a:spcPts val="375"/>
              </a:spcBef>
              <a:spcAft>
                <a:spcPts val="0"/>
              </a:spcAft>
              <a:buClr>
                <a:schemeClr val="dk1"/>
              </a:buClr>
              <a:buSzPts val="1600"/>
              <a:buNone/>
              <a:defRPr/>
            </a:lvl5pPr>
            <a:lvl6pPr marL="1714500" lvl="5" indent="-214313" algn="l" rtl="0">
              <a:spcBef>
                <a:spcPts val="188"/>
              </a:spcBef>
              <a:spcAft>
                <a:spcPts val="0"/>
              </a:spcAft>
              <a:buClr>
                <a:schemeClr val="dk1"/>
              </a:buClr>
              <a:buSzPts val="1800"/>
              <a:buChar char="•"/>
              <a:defRPr/>
            </a:lvl6pPr>
            <a:lvl7pPr marL="2000250" lvl="6" indent="-214313" algn="l" rtl="0">
              <a:spcBef>
                <a:spcPts val="188"/>
              </a:spcBef>
              <a:spcAft>
                <a:spcPts val="0"/>
              </a:spcAft>
              <a:buClr>
                <a:schemeClr val="dk1"/>
              </a:buClr>
              <a:buSzPts val="1800"/>
              <a:buChar char="•"/>
              <a:defRPr/>
            </a:lvl7pPr>
            <a:lvl8pPr marL="2286000" lvl="7" indent="-214313" algn="l" rtl="0">
              <a:spcBef>
                <a:spcPts val="188"/>
              </a:spcBef>
              <a:spcAft>
                <a:spcPts val="0"/>
              </a:spcAft>
              <a:buClr>
                <a:schemeClr val="dk1"/>
              </a:buClr>
              <a:buSzPts val="1800"/>
              <a:buChar char="•"/>
              <a:defRPr/>
            </a:lvl8pPr>
            <a:lvl9pPr marL="2571750" lvl="8" indent="-214313" algn="l" rtl="0">
              <a:spcBef>
                <a:spcPts val="188"/>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205913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_and_Image">
  <p:cSld name="1_Content_and_Image">
    <p:spTree>
      <p:nvGrpSpPr>
        <p:cNvPr id="1" name="Shape 138"/>
        <p:cNvGrpSpPr/>
        <p:nvPr/>
      </p:nvGrpSpPr>
      <p:grpSpPr>
        <a:xfrm>
          <a:off x="0" y="0"/>
          <a:ext cx="0" cy="0"/>
          <a:chOff x="0" y="0"/>
          <a:chExt cx="0" cy="0"/>
        </a:xfrm>
      </p:grpSpPr>
      <p:sp>
        <p:nvSpPr>
          <p:cNvPr id="139" name="Google Shape;139;p21"/>
          <p:cNvSpPr/>
          <p:nvPr/>
        </p:nvSpPr>
        <p:spPr>
          <a:xfrm>
            <a:off x="3363652" y="4712239"/>
            <a:ext cx="3595202" cy="211309"/>
          </a:xfrm>
          <a:prstGeom prst="rect">
            <a:avLst/>
          </a:prstGeom>
          <a:solidFill>
            <a:schemeClr val="lt1"/>
          </a:solidFill>
          <a:ln>
            <a:noFill/>
          </a:ln>
        </p:spPr>
        <p:txBody>
          <a:bodyPr spcFirstLastPara="1" wrap="square" lIns="114297" tIns="91438" rIns="114297" bIns="91438" anchor="t" anchorCtr="0">
            <a:noAutofit/>
          </a:bodyPr>
          <a:lstStyle/>
          <a:p>
            <a:pPr marL="0" marR="0" lvl="0" indent="0" algn="ctr" rtl="0">
              <a:lnSpc>
                <a:spcPct val="90000"/>
              </a:lnSpc>
              <a:spcBef>
                <a:spcPts val="0"/>
              </a:spcBef>
              <a:spcAft>
                <a:spcPts val="0"/>
              </a:spcAft>
              <a:buNone/>
            </a:pPr>
            <a:endParaRPr sz="1500">
              <a:solidFill>
                <a:srgbClr val="FFFFFF"/>
              </a:solidFill>
              <a:latin typeface="Arial"/>
              <a:ea typeface="Arial"/>
              <a:cs typeface="Arial"/>
              <a:sym typeface="Arial"/>
            </a:endParaRPr>
          </a:p>
        </p:txBody>
      </p:sp>
      <p:sp>
        <p:nvSpPr>
          <p:cNvPr id="140" name="Google Shape;140;p21"/>
          <p:cNvSpPr txBox="1">
            <a:spLocks noGrp="1"/>
          </p:cNvSpPr>
          <p:nvPr>
            <p:ph type="title"/>
          </p:nvPr>
        </p:nvSpPr>
        <p:spPr>
          <a:xfrm>
            <a:off x="201930" y="217133"/>
            <a:ext cx="3912869" cy="1011592"/>
          </a:xfrm>
          <a:prstGeom prst="rect">
            <a:avLst/>
          </a:prstGeom>
          <a:noFill/>
          <a:ln>
            <a:noFill/>
          </a:ln>
        </p:spPr>
        <p:txBody>
          <a:bodyPr spcFirstLastPara="1" wrap="square" lIns="182875" tIns="146300" rIns="182875" bIns="146300" anchor="t" anchorCtr="0"/>
          <a:lstStyle>
            <a:lvl1pPr lvl="0" algn="l">
              <a:lnSpc>
                <a:spcPct val="90000"/>
              </a:lnSpc>
              <a:spcBef>
                <a:spcPts val="0"/>
              </a:spcBef>
              <a:spcAft>
                <a:spcPts val="0"/>
              </a:spcAft>
              <a:buClr>
                <a:schemeClr val="dk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1"/>
          <p:cNvSpPr>
            <a:spLocks noGrp="1"/>
          </p:cNvSpPr>
          <p:nvPr>
            <p:ph type="pic" idx="2"/>
          </p:nvPr>
        </p:nvSpPr>
        <p:spPr>
          <a:xfrm>
            <a:off x="4572000" y="2315284"/>
            <a:ext cx="4572000" cy="512931"/>
          </a:xfrm>
          <a:prstGeom prst="rect">
            <a:avLst/>
          </a:prstGeom>
          <a:blipFill rotWithShape="1">
            <a:blip r:embed="rId2">
              <a:alphaModFix/>
            </a:blip>
            <a:stretch>
              <a:fillRect/>
            </a:stretch>
          </a:blipFill>
          <a:ln>
            <a:noFill/>
          </a:ln>
        </p:spPr>
        <p:txBody>
          <a:bodyPr spcFirstLastPara="1" wrap="square" lIns="146300" tIns="91425" rIns="146300" bIns="91425" anchor="ctr" anchorCtr="0"/>
          <a:lstStyle>
            <a:lvl1pPr marR="0" lvl="0" algn="ctr" rtl="0">
              <a:lnSpc>
                <a:spcPct val="90000"/>
              </a:lnSpc>
              <a:spcBef>
                <a:spcPts val="400"/>
              </a:spcBef>
              <a:spcAft>
                <a:spcPts val="0"/>
              </a:spcAft>
              <a:buClr>
                <a:schemeClr val="lt1"/>
              </a:buClr>
              <a:buSzPts val="2880"/>
              <a:buFont typeface="Arial"/>
              <a:buNone/>
              <a:defRPr sz="2000" b="0" i="0" u="none" strike="noStrike" cap="none">
                <a:solidFill>
                  <a:schemeClr val="lt1"/>
                </a:solidFill>
                <a:latin typeface="Arial"/>
                <a:ea typeface="Arial"/>
                <a:cs typeface="Arial"/>
                <a:sym typeface="Arial"/>
              </a:defRPr>
            </a:lvl1pPr>
            <a:lvl2pPr marR="0" lvl="1" algn="l" rtl="0">
              <a:lnSpc>
                <a:spcPct val="90000"/>
              </a:lnSpc>
              <a:spcBef>
                <a:spcPts val="375"/>
              </a:spcBef>
              <a:spcAft>
                <a:spcPts val="0"/>
              </a:spcAft>
              <a:buClr>
                <a:schemeClr val="dk1"/>
              </a:buClr>
              <a:buSzPts val="2160"/>
              <a:buFont typeface="Arial"/>
              <a:buNone/>
              <a:defRPr sz="15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2160"/>
              <a:buFont typeface="Arial"/>
              <a:buNone/>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800"/>
              <a:buFont typeface="Arial"/>
              <a:buNone/>
              <a:defRPr sz="12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800"/>
              <a:buFont typeface="Arial"/>
              <a:buNone/>
              <a:defRPr sz="1250" b="0" i="0" u="none" strike="noStrike" cap="none">
                <a:solidFill>
                  <a:schemeClr val="dk1"/>
                </a:solidFill>
                <a:latin typeface="Arial"/>
                <a:ea typeface="Arial"/>
                <a:cs typeface="Arial"/>
                <a:sym typeface="Arial"/>
              </a:defRPr>
            </a:lvl5pPr>
            <a:lvl6pPr marR="0" lvl="5"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6pPr>
            <a:lvl7pPr marR="0" lvl="6"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7pPr>
            <a:lvl8pPr marR="0" lvl="7"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8pPr>
            <a:lvl9pPr marR="0" lvl="8" algn="l" rtl="0">
              <a:spcBef>
                <a:spcPts val="294"/>
              </a:spcBef>
              <a:spcAft>
                <a:spcPts val="0"/>
              </a:spcAft>
              <a:buClr>
                <a:schemeClr val="dk1"/>
              </a:buClr>
              <a:buSzPts val="2353"/>
              <a:buFont typeface="Arial"/>
              <a:buChar char="•"/>
              <a:defRPr sz="1471" b="0" i="0" u="none" strike="noStrike" cap="none">
                <a:solidFill>
                  <a:schemeClr val="dk1"/>
                </a:solidFill>
                <a:latin typeface="Arial"/>
                <a:ea typeface="Arial"/>
                <a:cs typeface="Arial"/>
                <a:sym typeface="Arial"/>
              </a:defRPr>
            </a:lvl9pPr>
          </a:lstStyle>
          <a:p>
            <a:endParaRPr/>
          </a:p>
        </p:txBody>
      </p:sp>
      <p:sp>
        <p:nvSpPr>
          <p:cNvPr id="142" name="Google Shape;142;p21"/>
          <p:cNvSpPr txBox="1">
            <a:spLocks noGrp="1"/>
          </p:cNvSpPr>
          <p:nvPr>
            <p:ph type="body" idx="1"/>
          </p:nvPr>
        </p:nvSpPr>
        <p:spPr>
          <a:xfrm>
            <a:off x="201931" y="1520534"/>
            <a:ext cx="3912869" cy="598104"/>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225"/>
              </a:spcBef>
              <a:spcAft>
                <a:spcPts val="0"/>
              </a:spcAft>
              <a:buClr>
                <a:schemeClr val="dk1"/>
              </a:buClr>
              <a:buSzPts val="1620"/>
              <a:buNone/>
              <a:defRPr/>
            </a:lvl1pPr>
            <a:lvl2pPr marL="571500" lvl="1" indent="-142875" algn="l">
              <a:lnSpc>
                <a:spcPct val="90000"/>
              </a:lnSpc>
              <a:spcBef>
                <a:spcPts val="375"/>
              </a:spcBef>
              <a:spcAft>
                <a:spcPts val="0"/>
              </a:spcAft>
              <a:buClr>
                <a:schemeClr val="dk1"/>
              </a:buClr>
              <a:buSzPts val="1620"/>
              <a:buNone/>
              <a:defRPr/>
            </a:lvl2pPr>
            <a:lvl3pPr marL="857250" lvl="2" indent="-142875" algn="l">
              <a:lnSpc>
                <a:spcPct val="90000"/>
              </a:lnSpc>
              <a:spcBef>
                <a:spcPts val="375"/>
              </a:spcBef>
              <a:spcAft>
                <a:spcPts val="0"/>
              </a:spcAft>
              <a:buClr>
                <a:schemeClr val="dk1"/>
              </a:buClr>
              <a:buSzPts val="1620"/>
              <a:buNone/>
              <a:defRPr/>
            </a:lvl3pPr>
            <a:lvl4pPr marL="1143000" lvl="3" indent="-142875" algn="l">
              <a:lnSpc>
                <a:spcPct val="90000"/>
              </a:lnSpc>
              <a:spcBef>
                <a:spcPts val="375"/>
              </a:spcBef>
              <a:spcAft>
                <a:spcPts val="0"/>
              </a:spcAft>
              <a:buClr>
                <a:schemeClr val="dk1"/>
              </a:buClr>
              <a:buSzPts val="1620"/>
              <a:buNone/>
              <a:defRPr/>
            </a:lvl4pPr>
            <a:lvl5pPr marL="1428750" lvl="4" indent="-142875" algn="l">
              <a:lnSpc>
                <a:spcPct val="90000"/>
              </a:lnSpc>
              <a:spcBef>
                <a:spcPts val="375"/>
              </a:spcBef>
              <a:spcAft>
                <a:spcPts val="0"/>
              </a:spcAft>
              <a:buClr>
                <a:schemeClr val="dk1"/>
              </a:buClr>
              <a:buSzPts val="1620"/>
              <a:buNone/>
              <a:defRPr/>
            </a:lvl5pPr>
            <a:lvl6pPr marL="1714500" lvl="5" indent="-214313" algn="l">
              <a:spcBef>
                <a:spcPts val="225"/>
              </a:spcBef>
              <a:spcAft>
                <a:spcPts val="0"/>
              </a:spcAft>
              <a:buClr>
                <a:schemeClr val="dk1"/>
              </a:buClr>
              <a:buSzPts val="1800"/>
              <a:buChar char="•"/>
              <a:defRPr/>
            </a:lvl6pPr>
            <a:lvl7pPr marL="2000250" lvl="6" indent="-214313" algn="l">
              <a:spcBef>
                <a:spcPts val="225"/>
              </a:spcBef>
              <a:spcAft>
                <a:spcPts val="0"/>
              </a:spcAft>
              <a:buClr>
                <a:schemeClr val="dk1"/>
              </a:buClr>
              <a:buSzPts val="1800"/>
              <a:buChar char="•"/>
              <a:defRPr/>
            </a:lvl7pPr>
            <a:lvl8pPr marL="2286000" lvl="7" indent="-214313" algn="l">
              <a:spcBef>
                <a:spcPts val="225"/>
              </a:spcBef>
              <a:spcAft>
                <a:spcPts val="0"/>
              </a:spcAft>
              <a:buClr>
                <a:schemeClr val="dk1"/>
              </a:buClr>
              <a:buSzPts val="1800"/>
              <a:buChar char="•"/>
              <a:defRPr/>
            </a:lvl8pPr>
            <a:lvl9pPr marL="2571750" lvl="8" indent="-214313" algn="l">
              <a:spcBef>
                <a:spcPts val="22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38805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Section_1">
  <p:cSld name="1_Section_1">
    <p:bg>
      <p:bgPr>
        <a:solidFill>
          <a:schemeClr val="dk1"/>
        </a:solidFill>
        <a:effectLst/>
      </p:bgPr>
    </p:bg>
    <p:spTree>
      <p:nvGrpSpPr>
        <p:cNvPr id="1" name="Shape 320"/>
        <p:cNvGrpSpPr/>
        <p:nvPr/>
      </p:nvGrpSpPr>
      <p:grpSpPr>
        <a:xfrm>
          <a:off x="0" y="0"/>
          <a:ext cx="0" cy="0"/>
          <a:chOff x="0" y="0"/>
          <a:chExt cx="0" cy="0"/>
        </a:xfrm>
      </p:grpSpPr>
      <p:pic>
        <p:nvPicPr>
          <p:cNvPr id="321" name="Google Shape;321;p51"/>
          <p:cNvPicPr preferRelativeResize="0"/>
          <p:nvPr/>
        </p:nvPicPr>
        <p:blipFill rotWithShape="1">
          <a:blip r:embed="rId2">
            <a:alphaModFix/>
          </a:blip>
          <a:srcRect/>
          <a:stretch/>
        </p:blipFill>
        <p:spPr>
          <a:xfrm>
            <a:off x="0" y="0"/>
            <a:ext cx="9143993" cy="5143501"/>
          </a:xfrm>
          <a:prstGeom prst="rect">
            <a:avLst/>
          </a:prstGeom>
          <a:noFill/>
          <a:ln>
            <a:noFill/>
          </a:ln>
        </p:spPr>
      </p:pic>
      <p:sp>
        <p:nvSpPr>
          <p:cNvPr id="322" name="Google Shape;322;p51"/>
          <p:cNvSpPr txBox="1">
            <a:spLocks noGrp="1"/>
          </p:cNvSpPr>
          <p:nvPr>
            <p:ph type="title"/>
          </p:nvPr>
        </p:nvSpPr>
        <p:spPr>
          <a:xfrm>
            <a:off x="202406" y="2153108"/>
            <a:ext cx="8067938" cy="704063"/>
          </a:xfrm>
          <a:prstGeom prst="rect">
            <a:avLst/>
          </a:prstGeom>
          <a:noFill/>
          <a:ln>
            <a:noFill/>
          </a:ln>
        </p:spPr>
        <p:txBody>
          <a:bodyPr spcFirstLastPara="1" wrap="square" lIns="182875" tIns="146325" rIns="182875" bIns="146325" anchor="t" anchorCtr="0"/>
          <a:lstStyle>
            <a:lvl1pPr lvl="0" algn="l" rtl="0">
              <a:lnSpc>
                <a:spcPct val="90000"/>
              </a:lnSpc>
              <a:spcBef>
                <a:spcPts val="0"/>
              </a:spcBef>
              <a:spcAft>
                <a:spcPts val="0"/>
              </a:spcAft>
              <a:buClr>
                <a:schemeClr val="lt1"/>
              </a:buClr>
              <a:buSzPts val="6100"/>
              <a:buFont typeface="Arial"/>
              <a:buNone/>
              <a:defRPr sz="381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51"/>
          <p:cNvSpPr txBox="1"/>
          <p:nvPr/>
        </p:nvSpPr>
        <p:spPr>
          <a:xfrm>
            <a:off x="3333751" y="4705456"/>
            <a:ext cx="2476500" cy="8662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25" b="0" i="0">
                <a:solidFill>
                  <a:schemeClr val="lt1"/>
                </a:solidFill>
                <a:latin typeface="Arial"/>
                <a:ea typeface="Arial"/>
                <a:cs typeface="Arial"/>
                <a:sym typeface="Arial"/>
              </a:rPr>
              <a:t>© 2019, Amazon Web Services, Inc. or its affiliates. All rights reserved.</a:t>
            </a:r>
            <a:endParaRPr sz="875"/>
          </a:p>
        </p:txBody>
      </p:sp>
      <p:grpSp>
        <p:nvGrpSpPr>
          <p:cNvPr id="324" name="Google Shape;324;p51"/>
          <p:cNvGrpSpPr/>
          <p:nvPr/>
        </p:nvGrpSpPr>
        <p:grpSpPr>
          <a:xfrm>
            <a:off x="326467" y="4633654"/>
            <a:ext cx="1840018" cy="311615"/>
            <a:chOff x="15462170" y="3359815"/>
            <a:chExt cx="5601272" cy="948600"/>
          </a:xfrm>
        </p:grpSpPr>
        <p:sp>
          <p:nvSpPr>
            <p:cNvPr id="325" name="Google Shape;325;p51"/>
            <p:cNvSpPr txBox="1"/>
            <p:nvPr/>
          </p:nvSpPr>
          <p:spPr>
            <a:xfrm>
              <a:off x="16766542" y="3359815"/>
              <a:ext cx="4296900" cy="9486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1125" b="0">
                  <a:solidFill>
                    <a:schemeClr val="lt1"/>
                  </a:solidFill>
                  <a:latin typeface="Arial"/>
                  <a:ea typeface="Arial"/>
                  <a:cs typeface="Arial"/>
                  <a:sym typeface="Arial"/>
                </a:rPr>
                <a:t>PUBLIC SECTOR SUMMIT</a:t>
              </a:r>
              <a:endParaRPr sz="875"/>
            </a:p>
          </p:txBody>
        </p:sp>
        <p:sp>
          <p:nvSpPr>
            <p:cNvPr id="326" name="Google Shape;326;p51"/>
            <p:cNvSpPr/>
            <p:nvPr/>
          </p:nvSpPr>
          <p:spPr>
            <a:xfrm>
              <a:off x="15462170" y="3530144"/>
              <a:ext cx="1038916" cy="623280"/>
            </a:xfrm>
            <a:custGeom>
              <a:avLst/>
              <a:gdLst/>
              <a:ahLst/>
              <a:cxnLst/>
              <a:rect l="l" t="t" r="r" b="b"/>
              <a:pathLst>
                <a:path w="1038916" h="623280" extrusionOk="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lt1"/>
            </a:solidFill>
            <a:ln>
              <a:noFill/>
            </a:ln>
          </p:spPr>
          <p:txBody>
            <a:bodyPr spcFirstLastPara="1" wrap="square" lIns="91450" tIns="45725" rIns="91450" bIns="45725" anchor="ctr" anchorCtr="0">
              <a:noAutofit/>
            </a:bodyPr>
            <a:lstStyle/>
            <a:p>
              <a:pPr marL="0" marR="0" lvl="0" indent="0" algn="l" rtl="0">
                <a:spcBef>
                  <a:spcPts val="0"/>
                </a:spcBef>
                <a:spcAft>
                  <a:spcPts val="0"/>
                </a:spcAft>
                <a:buNone/>
              </a:pPr>
              <a:endParaRPr sz="1313">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84052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311700" y="445025"/>
            <a:ext cx="8520563" cy="572625"/>
          </a:xfrm>
          <a:prstGeom prst="rect">
            <a:avLst/>
          </a:prstGeom>
        </p:spPr>
        <p:txBody>
          <a:bodyPr spcFirstLastPara="1" wrap="square" lIns="182875" tIns="146325" rIns="182875" bIns="146325" anchor="t" anchorCtr="0"/>
          <a:lstStyle>
            <a:lvl1pPr lvl="0" rtl="0">
              <a:spcBef>
                <a:spcPts val="0"/>
              </a:spcBef>
              <a:spcAft>
                <a:spcPts val="0"/>
              </a:spcAft>
              <a:buSzPts val="4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2" name="Google Shape;372;p59"/>
          <p:cNvSpPr txBox="1">
            <a:spLocks noGrp="1"/>
          </p:cNvSpPr>
          <p:nvPr>
            <p:ph type="body" idx="1"/>
          </p:nvPr>
        </p:nvSpPr>
        <p:spPr>
          <a:xfrm>
            <a:off x="311700" y="1152475"/>
            <a:ext cx="8520563" cy="512981"/>
          </a:xfrm>
          <a:prstGeom prst="rect">
            <a:avLst/>
          </a:prstGeom>
        </p:spPr>
        <p:txBody>
          <a:bodyPr spcFirstLastPara="1" wrap="square" lIns="146325" tIns="91450" rIns="146325" bIns="91450" anchor="t" anchorCtr="0"/>
          <a:lstStyle>
            <a:lvl1pPr marL="285750" lvl="0" indent="-142875" rtl="0">
              <a:spcBef>
                <a:spcPts val="375"/>
              </a:spcBef>
              <a:spcAft>
                <a:spcPts val="0"/>
              </a:spcAft>
              <a:buSzPts val="2900"/>
              <a:buNone/>
              <a:defRPr/>
            </a:lvl1pPr>
            <a:lvl2pPr marL="571500" lvl="1" indent="-142875" rtl="0">
              <a:spcBef>
                <a:spcPts val="375"/>
              </a:spcBef>
              <a:spcAft>
                <a:spcPts val="0"/>
              </a:spcAft>
              <a:buSzPts val="2200"/>
              <a:buNone/>
              <a:defRPr/>
            </a:lvl2pPr>
            <a:lvl3pPr marL="857250" lvl="2" indent="-142875" rtl="0">
              <a:spcBef>
                <a:spcPts val="375"/>
              </a:spcBef>
              <a:spcAft>
                <a:spcPts val="0"/>
              </a:spcAft>
              <a:buSzPts val="2200"/>
              <a:buNone/>
              <a:defRPr/>
            </a:lvl3pPr>
            <a:lvl4pPr marL="1143000" lvl="3" indent="-142875" rtl="0">
              <a:spcBef>
                <a:spcPts val="375"/>
              </a:spcBef>
              <a:spcAft>
                <a:spcPts val="0"/>
              </a:spcAft>
              <a:buSzPts val="1800"/>
              <a:buNone/>
              <a:defRPr/>
            </a:lvl4pPr>
            <a:lvl5pPr marL="1428750" lvl="4" indent="-142875" rtl="0">
              <a:spcBef>
                <a:spcPts val="375"/>
              </a:spcBef>
              <a:spcAft>
                <a:spcPts val="0"/>
              </a:spcAft>
              <a:buSzPts val="1800"/>
              <a:buNone/>
              <a:defRPr/>
            </a:lvl5pPr>
            <a:lvl6pPr marL="1714500" lvl="5" indent="-238125" rtl="0">
              <a:spcBef>
                <a:spcPts val="313"/>
              </a:spcBef>
              <a:spcAft>
                <a:spcPts val="0"/>
              </a:spcAft>
              <a:buSzPts val="2400"/>
              <a:buChar char="•"/>
              <a:defRPr/>
            </a:lvl6pPr>
            <a:lvl7pPr marL="2000250" lvl="6" indent="-238125" rtl="0">
              <a:spcBef>
                <a:spcPts val="313"/>
              </a:spcBef>
              <a:spcAft>
                <a:spcPts val="0"/>
              </a:spcAft>
              <a:buSzPts val="2400"/>
              <a:buChar char="•"/>
              <a:defRPr/>
            </a:lvl7pPr>
            <a:lvl8pPr marL="2286000" lvl="7" indent="-238125" rtl="0">
              <a:spcBef>
                <a:spcPts val="313"/>
              </a:spcBef>
              <a:spcAft>
                <a:spcPts val="0"/>
              </a:spcAft>
              <a:buSzPts val="2400"/>
              <a:buChar char="•"/>
              <a:defRPr/>
            </a:lvl8pPr>
            <a:lvl9pPr marL="2571750" lvl="8" indent="-238125" rtl="0">
              <a:spcBef>
                <a:spcPts val="313"/>
              </a:spcBef>
              <a:spcAft>
                <a:spcPts val="0"/>
              </a:spcAft>
              <a:buSzPts val="2400"/>
              <a:buChar char="•"/>
              <a:defRPr/>
            </a:lvl9pPr>
          </a:lstStyle>
          <a:p>
            <a:endParaRPr/>
          </a:p>
        </p:txBody>
      </p:sp>
      <p:sp>
        <p:nvSpPr>
          <p:cNvPr id="373" name="Google Shape;373;p59"/>
          <p:cNvSpPr txBox="1">
            <a:spLocks noGrp="1"/>
          </p:cNvSpPr>
          <p:nvPr>
            <p:ph type="sldNum" idx="12"/>
          </p:nvPr>
        </p:nvSpPr>
        <p:spPr>
          <a:xfrm>
            <a:off x="8472458" y="4663217"/>
            <a:ext cx="548625" cy="393563"/>
          </a:xfrm>
          <a:prstGeom prst="rect">
            <a:avLst/>
          </a:prstGeom>
          <a:noFill/>
          <a:ln>
            <a:noFill/>
          </a:ln>
        </p:spPr>
        <p:txBody>
          <a:bodyPr spcFirstLastPara="1" wrap="square" lIns="146275" tIns="146275" rIns="146275" bIns="146275" anchor="ctr" anchorCtr="0">
            <a:noAutofit/>
          </a:bodyPr>
          <a:lstStyle>
            <a:lvl1pPr lvl="0" rtl="0">
              <a:buNone/>
              <a:defRPr sz="1375"/>
            </a:lvl1pPr>
            <a:lvl2pPr lvl="1" rtl="0">
              <a:buNone/>
              <a:defRPr sz="1375"/>
            </a:lvl2pPr>
            <a:lvl3pPr lvl="2" rtl="0">
              <a:buNone/>
              <a:defRPr sz="1375"/>
            </a:lvl3pPr>
            <a:lvl4pPr lvl="3" rtl="0">
              <a:buNone/>
              <a:defRPr sz="1375"/>
            </a:lvl4pPr>
            <a:lvl5pPr lvl="4" rtl="0">
              <a:buNone/>
              <a:defRPr sz="1375"/>
            </a:lvl5pPr>
            <a:lvl6pPr lvl="5" rtl="0">
              <a:buNone/>
              <a:defRPr sz="1375"/>
            </a:lvl6pPr>
            <a:lvl7pPr lvl="6" rtl="0">
              <a:buNone/>
              <a:defRPr sz="1375"/>
            </a:lvl7pPr>
            <a:lvl8pPr lvl="7" rtl="0">
              <a:buNone/>
              <a:defRPr sz="1375"/>
            </a:lvl8pPr>
            <a:lvl9pPr lvl="8" rtl="0">
              <a:buNone/>
              <a:defRPr sz="1375"/>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919863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ank_You">
  <p:cSld name="1_Thank_You">
    <p:bg>
      <p:bgPr>
        <a:solidFill>
          <a:schemeClr val="dk1"/>
        </a:solidFill>
        <a:effectLst/>
      </p:bgPr>
    </p:bg>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82" name="Google Shape;82;p10"/>
          <p:cNvSpPr txBox="1">
            <a:spLocks noGrp="1"/>
          </p:cNvSpPr>
          <p:nvPr>
            <p:ph type="body" idx="1"/>
          </p:nvPr>
        </p:nvSpPr>
        <p:spPr>
          <a:xfrm>
            <a:off x="202407" y="2646995"/>
            <a:ext cx="3831524" cy="537831"/>
          </a:xfrm>
          <a:prstGeom prst="rect">
            <a:avLst/>
          </a:prstGeom>
          <a:noFill/>
          <a:ln>
            <a:noFill/>
          </a:ln>
        </p:spPr>
        <p:txBody>
          <a:bodyPr spcFirstLastPara="1" wrap="square" lIns="182875" tIns="146300" rIns="182875" bIns="146300" anchor="t" anchorCtr="0"/>
          <a:lstStyle>
            <a:lvl1pPr marL="285750" lvl="0" indent="-142875" algn="l">
              <a:lnSpc>
                <a:spcPct val="90000"/>
              </a:lnSpc>
              <a:spcBef>
                <a:spcPts val="0"/>
              </a:spcBef>
              <a:spcAft>
                <a:spcPts val="0"/>
              </a:spcAft>
              <a:buClr>
                <a:schemeClr val="lt1"/>
              </a:buClr>
              <a:buSzPts val="2520"/>
              <a:buNone/>
              <a:defRPr sz="1750" b="0">
                <a:solidFill>
                  <a:schemeClr val="lt1"/>
                </a:solidFill>
                <a:latin typeface="Arial"/>
                <a:ea typeface="Arial"/>
                <a:cs typeface="Arial"/>
                <a:sym typeface="Arial"/>
              </a:defRPr>
            </a:lvl1pPr>
            <a:lvl2pPr marL="571500" lvl="1" indent="-142875" algn="l">
              <a:lnSpc>
                <a:spcPct val="90000"/>
              </a:lnSpc>
              <a:spcBef>
                <a:spcPts val="375"/>
              </a:spcBef>
              <a:spcAft>
                <a:spcPts val="0"/>
              </a:spcAft>
              <a:buClr>
                <a:schemeClr val="lt1"/>
              </a:buClr>
              <a:buSzPts val="1620"/>
              <a:buNone/>
              <a:defRPr/>
            </a:lvl2pPr>
            <a:lvl3pPr marL="857250" lvl="2" indent="-142875" algn="l">
              <a:lnSpc>
                <a:spcPct val="90000"/>
              </a:lnSpc>
              <a:spcBef>
                <a:spcPts val="375"/>
              </a:spcBef>
              <a:spcAft>
                <a:spcPts val="0"/>
              </a:spcAft>
              <a:buClr>
                <a:schemeClr val="lt1"/>
              </a:buClr>
              <a:buSzPts val="1620"/>
              <a:buNone/>
              <a:defRPr/>
            </a:lvl3pPr>
            <a:lvl4pPr marL="1143000" lvl="3" indent="-142875" algn="l">
              <a:lnSpc>
                <a:spcPct val="90000"/>
              </a:lnSpc>
              <a:spcBef>
                <a:spcPts val="375"/>
              </a:spcBef>
              <a:spcAft>
                <a:spcPts val="0"/>
              </a:spcAft>
              <a:buClr>
                <a:schemeClr val="lt1"/>
              </a:buClr>
              <a:buSzPts val="1620"/>
              <a:buNone/>
              <a:defRPr/>
            </a:lvl4pPr>
            <a:lvl5pPr marL="1428750" lvl="4" indent="-142875" algn="l">
              <a:lnSpc>
                <a:spcPct val="90000"/>
              </a:lnSpc>
              <a:spcBef>
                <a:spcPts val="375"/>
              </a:spcBef>
              <a:spcAft>
                <a:spcPts val="0"/>
              </a:spcAft>
              <a:buClr>
                <a:schemeClr val="lt1"/>
              </a:buClr>
              <a:buSzPts val="1620"/>
              <a:buNone/>
              <a:defRPr/>
            </a:lvl5pPr>
            <a:lvl6pPr marL="1714500" lvl="5" indent="-214313" algn="l">
              <a:spcBef>
                <a:spcPts val="225"/>
              </a:spcBef>
              <a:spcAft>
                <a:spcPts val="0"/>
              </a:spcAft>
              <a:buClr>
                <a:schemeClr val="lt1"/>
              </a:buClr>
              <a:buSzPts val="1800"/>
              <a:buChar char="•"/>
              <a:defRPr/>
            </a:lvl6pPr>
            <a:lvl7pPr marL="2000250" lvl="6" indent="-214313" algn="l">
              <a:spcBef>
                <a:spcPts val="225"/>
              </a:spcBef>
              <a:spcAft>
                <a:spcPts val="0"/>
              </a:spcAft>
              <a:buClr>
                <a:schemeClr val="lt1"/>
              </a:buClr>
              <a:buSzPts val="1800"/>
              <a:buChar char="•"/>
              <a:defRPr/>
            </a:lvl7pPr>
            <a:lvl8pPr marL="2286000" lvl="7" indent="-214313" algn="l">
              <a:spcBef>
                <a:spcPts val="225"/>
              </a:spcBef>
              <a:spcAft>
                <a:spcPts val="0"/>
              </a:spcAft>
              <a:buClr>
                <a:schemeClr val="lt1"/>
              </a:buClr>
              <a:buSzPts val="1800"/>
              <a:buChar char="•"/>
              <a:defRPr/>
            </a:lvl8pPr>
            <a:lvl9pPr marL="2571750" lvl="8" indent="-214313" algn="l">
              <a:spcBef>
                <a:spcPts val="225"/>
              </a:spcBef>
              <a:spcAft>
                <a:spcPts val="0"/>
              </a:spcAft>
              <a:buClr>
                <a:schemeClr val="lt1"/>
              </a:buClr>
              <a:buSzPts val="1800"/>
              <a:buChar char="•"/>
              <a:defRPr/>
            </a:lvl9pPr>
          </a:lstStyle>
          <a:p>
            <a:endParaRPr/>
          </a:p>
        </p:txBody>
      </p:sp>
      <p:sp>
        <p:nvSpPr>
          <p:cNvPr id="83" name="Google Shape;83;p10"/>
          <p:cNvSpPr txBox="1"/>
          <p:nvPr/>
        </p:nvSpPr>
        <p:spPr>
          <a:xfrm>
            <a:off x="201929" y="1381012"/>
            <a:ext cx="7484746" cy="1190738"/>
          </a:xfrm>
          <a:prstGeom prst="rect">
            <a:avLst/>
          </a:prstGeom>
          <a:noFill/>
          <a:ln>
            <a:noFill/>
          </a:ln>
        </p:spPr>
        <p:txBody>
          <a:bodyPr spcFirstLastPara="1" wrap="square" lIns="114297" tIns="57141" rIns="91438" bIns="57141" anchor="t" anchorCtr="0">
            <a:noAutofit/>
          </a:bodyPr>
          <a:lstStyle/>
          <a:p>
            <a:pPr marL="0" marR="0" lvl="0" indent="0" algn="l" rtl="0">
              <a:lnSpc>
                <a:spcPct val="90000"/>
              </a:lnSpc>
              <a:spcBef>
                <a:spcPts val="0"/>
              </a:spcBef>
              <a:spcAft>
                <a:spcPts val="0"/>
              </a:spcAft>
              <a:buClr>
                <a:schemeClr val="lt1"/>
              </a:buClr>
              <a:buSzPts val="11500"/>
              <a:buFont typeface="Arial"/>
              <a:buNone/>
            </a:pPr>
            <a:r>
              <a:rPr lang="en-US" sz="7188" b="0" cap="none">
                <a:solidFill>
                  <a:schemeClr val="lt1"/>
                </a:solidFill>
                <a:latin typeface="Arial"/>
                <a:ea typeface="Arial"/>
                <a:cs typeface="Arial"/>
                <a:sym typeface="Arial"/>
              </a:rPr>
              <a:t>Thank you!</a:t>
            </a:r>
            <a:endParaRPr sz="1125"/>
          </a:p>
        </p:txBody>
      </p:sp>
      <p:sp>
        <p:nvSpPr>
          <p:cNvPr id="84" name="Google Shape;84;p10"/>
          <p:cNvSpPr txBox="1"/>
          <p:nvPr/>
        </p:nvSpPr>
        <p:spPr>
          <a:xfrm>
            <a:off x="3333751" y="4705457"/>
            <a:ext cx="2476500" cy="8656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63" b="0" i="0">
                <a:solidFill>
                  <a:schemeClr val="lt1"/>
                </a:solidFill>
                <a:latin typeface="Arial"/>
                <a:ea typeface="Arial"/>
                <a:cs typeface="Arial"/>
                <a:sym typeface="Arial"/>
              </a:rPr>
              <a:t>© 2019, Amazon Web Services, Inc. or its affiliates. All rights reserved.</a:t>
            </a:r>
            <a:endParaRPr sz="1125"/>
          </a:p>
        </p:txBody>
      </p:sp>
      <p:grpSp>
        <p:nvGrpSpPr>
          <p:cNvPr id="85" name="Google Shape;85;p10"/>
          <p:cNvGrpSpPr/>
          <p:nvPr/>
        </p:nvGrpSpPr>
        <p:grpSpPr>
          <a:xfrm>
            <a:off x="326827" y="4633732"/>
            <a:ext cx="1840111" cy="311624"/>
            <a:chOff x="15462170" y="3359815"/>
            <a:chExt cx="5601159" cy="948559"/>
          </a:xfrm>
        </p:grpSpPr>
        <p:sp>
          <p:nvSpPr>
            <p:cNvPr id="86" name="Google Shape;86;p10"/>
            <p:cNvSpPr txBox="1"/>
            <p:nvPr/>
          </p:nvSpPr>
          <p:spPr>
            <a:xfrm>
              <a:off x="16766542" y="3359815"/>
              <a:ext cx="4296787" cy="94855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1125" b="0">
                  <a:solidFill>
                    <a:schemeClr val="lt1"/>
                  </a:solidFill>
                  <a:latin typeface="Arial"/>
                  <a:ea typeface="Arial"/>
                  <a:cs typeface="Arial"/>
                  <a:sym typeface="Arial"/>
                </a:rPr>
                <a:t>PUBLIC SECTOR SUMMIT</a:t>
              </a:r>
              <a:endParaRPr sz="1125"/>
            </a:p>
          </p:txBody>
        </p:sp>
        <p:sp>
          <p:nvSpPr>
            <p:cNvPr id="87" name="Google Shape;87;p10"/>
            <p:cNvSpPr/>
            <p:nvPr/>
          </p:nvSpPr>
          <p:spPr>
            <a:xfrm>
              <a:off x="15462170" y="3530144"/>
              <a:ext cx="1038916" cy="623280"/>
            </a:xfrm>
            <a:custGeom>
              <a:avLst/>
              <a:gdLst/>
              <a:ahLst/>
              <a:cxnLst/>
              <a:rect l="l" t="t" r="r" b="b"/>
              <a:pathLst>
                <a:path w="1038916" h="623280" extrusionOk="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24">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3683139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urvey Reminder Layout">
  <p:cSld name="1_Survey Reminder Layout">
    <p:bg>
      <p:bgPr>
        <a:solidFill>
          <a:schemeClr val="dk1"/>
        </a:solidFill>
        <a:effectLst/>
      </p:bgPr>
    </p:bg>
    <p:spTree>
      <p:nvGrpSpPr>
        <p:cNvPr id="1" name="Shape 88"/>
        <p:cNvGrpSpPr/>
        <p:nvPr/>
      </p:nvGrpSpPr>
      <p:grpSpPr>
        <a:xfrm>
          <a:off x="0" y="0"/>
          <a:ext cx="0" cy="0"/>
          <a:chOff x="0" y="0"/>
          <a:chExt cx="0" cy="0"/>
        </a:xfrm>
      </p:grpSpPr>
      <p:pic>
        <p:nvPicPr>
          <p:cNvPr id="89" name="Google Shape;89;p11"/>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90" name="Google Shape;90;p11"/>
          <p:cNvSpPr txBox="1"/>
          <p:nvPr/>
        </p:nvSpPr>
        <p:spPr>
          <a:xfrm>
            <a:off x="3333751" y="4705457"/>
            <a:ext cx="2476500" cy="8656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63" b="0" i="0">
                <a:solidFill>
                  <a:schemeClr val="lt1"/>
                </a:solidFill>
                <a:latin typeface="Arial"/>
                <a:ea typeface="Arial"/>
                <a:cs typeface="Arial"/>
                <a:sym typeface="Arial"/>
              </a:rPr>
              <a:t>© 2019, Amazon Web Services, Inc. or its affiliates. All rights reserved.</a:t>
            </a:r>
            <a:endParaRPr sz="1125"/>
          </a:p>
        </p:txBody>
      </p:sp>
      <p:grpSp>
        <p:nvGrpSpPr>
          <p:cNvPr id="91" name="Google Shape;91;p11"/>
          <p:cNvGrpSpPr/>
          <p:nvPr/>
        </p:nvGrpSpPr>
        <p:grpSpPr>
          <a:xfrm>
            <a:off x="326827" y="4633732"/>
            <a:ext cx="1840111" cy="311624"/>
            <a:chOff x="15462170" y="3359815"/>
            <a:chExt cx="5601159" cy="948559"/>
          </a:xfrm>
        </p:grpSpPr>
        <p:sp>
          <p:nvSpPr>
            <p:cNvPr id="92" name="Google Shape;92;p11"/>
            <p:cNvSpPr txBox="1"/>
            <p:nvPr/>
          </p:nvSpPr>
          <p:spPr>
            <a:xfrm>
              <a:off x="16766542" y="3359815"/>
              <a:ext cx="4296787" cy="94855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1125" b="0">
                  <a:solidFill>
                    <a:schemeClr val="lt1"/>
                  </a:solidFill>
                  <a:latin typeface="Arial"/>
                  <a:ea typeface="Arial"/>
                  <a:cs typeface="Arial"/>
                  <a:sym typeface="Arial"/>
                </a:rPr>
                <a:t>PUBLIC SECTOR SUMMIT</a:t>
              </a:r>
              <a:endParaRPr sz="1125"/>
            </a:p>
          </p:txBody>
        </p:sp>
        <p:sp>
          <p:nvSpPr>
            <p:cNvPr id="93" name="Google Shape;93;p11"/>
            <p:cNvSpPr/>
            <p:nvPr/>
          </p:nvSpPr>
          <p:spPr>
            <a:xfrm>
              <a:off x="15462170" y="3530144"/>
              <a:ext cx="1038916" cy="623280"/>
            </a:xfrm>
            <a:custGeom>
              <a:avLst/>
              <a:gdLst/>
              <a:ahLst/>
              <a:cxnLst/>
              <a:rect l="l" t="t" r="r" b="b"/>
              <a:pathLst>
                <a:path w="1038916" h="623280" extrusionOk="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24">
                <a:solidFill>
                  <a:schemeClr val="lt1"/>
                </a:solidFill>
                <a:latin typeface="Arial"/>
                <a:ea typeface="Arial"/>
                <a:cs typeface="Arial"/>
                <a:sym typeface="Arial"/>
              </a:endParaRPr>
            </a:p>
          </p:txBody>
        </p:sp>
      </p:grpSp>
      <p:sp>
        <p:nvSpPr>
          <p:cNvPr id="94" name="Google Shape;94;p11"/>
          <p:cNvSpPr txBox="1"/>
          <p:nvPr/>
        </p:nvSpPr>
        <p:spPr>
          <a:xfrm>
            <a:off x="1759204" y="2455051"/>
            <a:ext cx="5625593" cy="1119538"/>
          </a:xfrm>
          <a:prstGeom prst="rect">
            <a:avLst/>
          </a:prstGeom>
          <a:noFill/>
          <a:ln>
            <a:noFill/>
          </a:ln>
        </p:spPr>
        <p:txBody>
          <a:bodyPr spcFirstLastPara="1" wrap="square" lIns="114297" tIns="91438" rIns="114297" bIns="91438" anchor="t" anchorCtr="0">
            <a:noAutofit/>
          </a:bodyPr>
          <a:lstStyle/>
          <a:p>
            <a:pPr marL="0" marR="0" lvl="0" indent="0" algn="ctr" rtl="0">
              <a:lnSpc>
                <a:spcPct val="90000"/>
              </a:lnSpc>
              <a:spcBef>
                <a:spcPts val="0"/>
              </a:spcBef>
              <a:spcAft>
                <a:spcPts val="0"/>
              </a:spcAft>
              <a:buNone/>
            </a:pPr>
            <a:r>
              <a:rPr lang="en-US" sz="3375">
                <a:solidFill>
                  <a:schemeClr val="lt1"/>
                </a:solidFill>
                <a:latin typeface="Arial"/>
                <a:ea typeface="Arial"/>
                <a:cs typeface="Arial"/>
                <a:sym typeface="Arial"/>
              </a:rPr>
              <a:t>Please complete the </a:t>
            </a:r>
            <a:br>
              <a:rPr lang="en-US" sz="3375">
                <a:solidFill>
                  <a:schemeClr val="lt1"/>
                </a:solidFill>
                <a:latin typeface="Arial"/>
                <a:ea typeface="Arial"/>
                <a:cs typeface="Arial"/>
                <a:sym typeface="Arial"/>
              </a:rPr>
            </a:br>
            <a:r>
              <a:rPr lang="en-US" sz="3375">
                <a:solidFill>
                  <a:schemeClr val="lt1"/>
                </a:solidFill>
                <a:latin typeface="Arial"/>
                <a:ea typeface="Arial"/>
                <a:cs typeface="Arial"/>
                <a:sym typeface="Arial"/>
              </a:rPr>
              <a:t>session survey.</a:t>
            </a:r>
            <a:endParaRPr sz="1125"/>
          </a:p>
        </p:txBody>
      </p:sp>
      <p:sp>
        <p:nvSpPr>
          <p:cNvPr id="95" name="Google Shape;95;p11"/>
          <p:cNvSpPr/>
          <p:nvPr/>
        </p:nvSpPr>
        <p:spPr>
          <a:xfrm>
            <a:off x="3981450" y="903649"/>
            <a:ext cx="1181100" cy="1181100"/>
          </a:xfrm>
          <a:prstGeom prst="ellipse">
            <a:avLst/>
          </a:prstGeom>
          <a:solidFill>
            <a:schemeClr val="accent1"/>
          </a:solidFill>
          <a:ln>
            <a:noFill/>
          </a:ln>
        </p:spPr>
        <p:txBody>
          <a:bodyPr spcFirstLastPara="1" wrap="square" lIns="114297" tIns="228594" rIns="114297" bIns="91438" anchor="ctr" anchorCtr="0">
            <a:noAutofit/>
          </a:bodyPr>
          <a:lstStyle/>
          <a:p>
            <a:pPr marL="0" marR="0" lvl="0" indent="0" algn="ctr" rtl="0">
              <a:lnSpc>
                <a:spcPct val="90000"/>
              </a:lnSpc>
              <a:spcBef>
                <a:spcPts val="0"/>
              </a:spcBef>
              <a:spcAft>
                <a:spcPts val="0"/>
              </a:spcAft>
              <a:buNone/>
            </a:pPr>
            <a:r>
              <a:rPr lang="en-US" sz="7188" b="1">
                <a:solidFill>
                  <a:srgbClr val="FFFFFF"/>
                </a:solidFill>
                <a:latin typeface="Arial"/>
                <a:ea typeface="Arial"/>
                <a:cs typeface="Arial"/>
                <a:sym typeface="Arial"/>
              </a:rPr>
              <a:t>!</a:t>
            </a:r>
            <a:endParaRPr sz="1125"/>
          </a:p>
        </p:txBody>
      </p:sp>
    </p:spTree>
    <p:extLst>
      <p:ext uri="{BB962C8B-B14F-4D97-AF65-F5344CB8AC3E}">
        <p14:creationId xmlns:p14="http://schemas.microsoft.com/office/powerpoint/2010/main" val="20856870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5DBF-A612-8747-9598-EDA62CE77CC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2CA0499-2F95-7045-8625-05C9ECDA0D2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12FC3-9210-1545-92AA-EC074FA0C58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724853-CDA3-8F4B-BDC0-8F1F5CE6B7B0}"/>
              </a:ext>
            </a:extLst>
          </p:cNvPr>
          <p:cNvSpPr>
            <a:spLocks noGrp="1"/>
          </p:cNvSpPr>
          <p:nvPr>
            <p:ph type="dt" sz="half" idx="10"/>
          </p:nvPr>
        </p:nvSpPr>
        <p:spPr/>
        <p:txBody>
          <a:bodyPr/>
          <a:lstStyle/>
          <a:p>
            <a:fld id="{F6F65B66-269C-F342-BEBD-6CB1F5407793}" type="datetimeFigureOut">
              <a:rPr lang="en-US" smtClean="0"/>
              <a:t>7/1/19</a:t>
            </a:fld>
            <a:endParaRPr lang="en-US"/>
          </a:p>
        </p:txBody>
      </p:sp>
      <p:sp>
        <p:nvSpPr>
          <p:cNvPr id="6" name="Footer Placeholder 5">
            <a:extLst>
              <a:ext uri="{FF2B5EF4-FFF2-40B4-BE49-F238E27FC236}">
                <a16:creationId xmlns:a16="http://schemas.microsoft.com/office/drawing/2014/main" id="{C986458D-1618-5445-AC7B-4899862D2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C02E7-EEDF-5248-B84A-059AA20A5009}"/>
              </a:ext>
            </a:extLst>
          </p:cNvPr>
          <p:cNvSpPr>
            <a:spLocks noGrp="1"/>
          </p:cNvSpPr>
          <p:nvPr>
            <p:ph type="sldNum" sz="quarter" idx="12"/>
          </p:nvPr>
        </p:nvSpPr>
        <p:spPr/>
        <p:txBody>
          <a:bodyPr/>
          <a:lstStyle/>
          <a:p>
            <a:fld id="{9D043023-9355-2E41-88A2-8660343E4327}" type="slidenum">
              <a:rPr lang="en-US" smtClean="0"/>
              <a:t>‹#›</a:t>
            </a:fld>
            <a:endParaRPr lang="en-US"/>
          </a:p>
        </p:txBody>
      </p:sp>
    </p:spTree>
    <p:extLst>
      <p:ext uri="{BB962C8B-B14F-4D97-AF65-F5344CB8AC3E}">
        <p14:creationId xmlns:p14="http://schemas.microsoft.com/office/powerpoint/2010/main" val="304934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615A-9ADC-8248-8834-FB6FF0CAC5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F539AC1-78B7-8D4A-9FD9-4196D9047C3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6C15597-7838-4341-AD5A-8423B8520FE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542C5D-81CB-AC40-9492-22BCCE34CD1E}"/>
              </a:ext>
            </a:extLst>
          </p:cNvPr>
          <p:cNvSpPr>
            <a:spLocks noGrp="1"/>
          </p:cNvSpPr>
          <p:nvPr>
            <p:ph type="dt" sz="half" idx="10"/>
          </p:nvPr>
        </p:nvSpPr>
        <p:spPr/>
        <p:txBody>
          <a:bodyPr/>
          <a:lstStyle/>
          <a:p>
            <a:fld id="{F6F65B66-269C-F342-BEBD-6CB1F5407793}" type="datetimeFigureOut">
              <a:rPr lang="en-US" smtClean="0"/>
              <a:t>7/1/19</a:t>
            </a:fld>
            <a:endParaRPr lang="en-US"/>
          </a:p>
        </p:txBody>
      </p:sp>
      <p:sp>
        <p:nvSpPr>
          <p:cNvPr id="6" name="Footer Placeholder 5">
            <a:extLst>
              <a:ext uri="{FF2B5EF4-FFF2-40B4-BE49-F238E27FC236}">
                <a16:creationId xmlns:a16="http://schemas.microsoft.com/office/drawing/2014/main" id="{D581BA04-534E-8949-BA36-8039F1A05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6880F-47F7-4542-987E-3CF4F9152F73}"/>
              </a:ext>
            </a:extLst>
          </p:cNvPr>
          <p:cNvSpPr>
            <a:spLocks noGrp="1"/>
          </p:cNvSpPr>
          <p:nvPr>
            <p:ph type="sldNum" sz="quarter" idx="12"/>
          </p:nvPr>
        </p:nvSpPr>
        <p:spPr/>
        <p:txBody>
          <a:bodyPr/>
          <a:lstStyle/>
          <a:p>
            <a:fld id="{9D043023-9355-2E41-88A2-8660343E4327}" type="slidenum">
              <a:rPr lang="en-US" smtClean="0"/>
              <a:t>‹#›</a:t>
            </a:fld>
            <a:endParaRPr lang="en-US"/>
          </a:p>
        </p:txBody>
      </p:sp>
    </p:spTree>
    <p:extLst>
      <p:ext uri="{BB962C8B-B14F-4D97-AF65-F5344CB8AC3E}">
        <p14:creationId xmlns:p14="http://schemas.microsoft.com/office/powerpoint/2010/main" val="25094155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theme" Target="../theme/theme2.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EA6CE8-EEDD-C948-AB13-0A9BE77903D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E10B58-8747-B745-9AE1-1F4D4908A9A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2F7D2-5D3C-064E-9FC6-08CB248A244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7/1/19</a:t>
            </a:fld>
            <a:endParaRPr lang="en-US" kern="1200">
              <a:solidFill>
                <a:prstClr val="black">
                  <a:tint val="75000"/>
                </a:prstClr>
              </a:solidFill>
              <a:latin typeface="Calibri"/>
              <a:ea typeface="+mn-ea"/>
              <a:cs typeface="+mn-cs"/>
            </a:endParaRPr>
          </a:p>
        </p:txBody>
      </p:sp>
      <p:sp>
        <p:nvSpPr>
          <p:cNvPr id="5" name="Footer Placeholder 4">
            <a:extLst>
              <a:ext uri="{FF2B5EF4-FFF2-40B4-BE49-F238E27FC236}">
                <a16:creationId xmlns:a16="http://schemas.microsoft.com/office/drawing/2014/main" id="{AD7F75BC-71A8-244A-B829-CEDB9EFDA4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596">
              <a:buClrTx/>
            </a:pPr>
            <a:endParaRPr lang="en-US" kern="1200">
              <a:solidFill>
                <a:prstClr val="black">
                  <a:tint val="75000"/>
                </a:prstClr>
              </a:solidFill>
              <a:latin typeface="Calibri"/>
              <a:ea typeface="+mn-ea"/>
              <a:cs typeface="+mn-cs"/>
            </a:endParaRPr>
          </a:p>
        </p:txBody>
      </p:sp>
      <p:sp>
        <p:nvSpPr>
          <p:cNvPr id="6" name="Slide Number Placeholder 5">
            <a:extLst>
              <a:ext uri="{FF2B5EF4-FFF2-40B4-BE49-F238E27FC236}">
                <a16:creationId xmlns:a16="http://schemas.microsoft.com/office/drawing/2014/main" id="{E0EE57ED-F5C8-C245-971D-D161D528F1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580296819"/>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7"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11" r:id="rId26"/>
    <p:sldLayoutId id="2147484012" r:id="rId27"/>
    <p:sldLayoutId id="2147484013" r:id="rId28"/>
    <p:sldLayoutId id="2147484015"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5" r:id="rId38"/>
    <p:sldLayoutId id="2147484026" r:id="rId39"/>
    <p:sldLayoutId id="2147484027" r:id="rId40"/>
    <p:sldLayoutId id="2147484028" r:id="rId41"/>
    <p:sldLayoutId id="2147484029" r:id="rId42"/>
    <p:sldLayoutId id="2147484033" r:id="rId43"/>
    <p:sldLayoutId id="2147484034" r:id="rId44"/>
    <p:sldLayoutId id="2147484035" r:id="rId45"/>
    <p:sldLayoutId id="2147484371" r:id="rId46"/>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42859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3333751" y="4705457"/>
            <a:ext cx="2476500" cy="86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9614B149-0482-458F-9876-47CB895E1E01}"/>
              </a:ext>
            </a:extLst>
          </p:cNvPr>
          <p:cNvGrpSpPr/>
          <p:nvPr userDrawn="1"/>
        </p:nvGrpSpPr>
        <p:grpSpPr bwMode="black">
          <a:xfrm>
            <a:off x="326827" y="4633733"/>
            <a:ext cx="1840111" cy="311624"/>
            <a:chOff x="15462171" y="3359815"/>
            <a:chExt cx="5601158" cy="948559"/>
          </a:xfrm>
        </p:grpSpPr>
        <p:sp>
          <p:nvSpPr>
            <p:cNvPr id="12" name="TextBox 11">
              <a:extLst>
                <a:ext uri="{FF2B5EF4-FFF2-40B4-BE49-F238E27FC236}">
                  <a16:creationId xmlns:a16="http://schemas.microsoft.com/office/drawing/2014/main" id="{7CFEA318-F6B5-4F4C-992C-FAE892E136C5}"/>
                </a:ext>
              </a:extLst>
            </p:cNvPr>
            <p:cNvSpPr txBox="1"/>
            <p:nvPr userDrawn="1"/>
          </p:nvSpPr>
          <p:spPr bwMode="black">
            <a:xfrm>
              <a:off x="16766541" y="3359815"/>
              <a:ext cx="4296788" cy="948559"/>
            </a:xfrm>
            <a:prstGeom prst="rect">
              <a:avLst/>
            </a:prstGeom>
            <a:noFill/>
          </p:spPr>
          <p:txBody>
            <a:bodyPr wrap="square" lIns="0" tIns="0" rIns="0" bIns="0" rtlCol="0" anchor="b" anchorCtr="0">
              <a:spAutoFit/>
            </a:bodyPr>
            <a:lstStyle/>
            <a:p>
              <a:pPr marL="0" algn="l" defTabSz="685758" rtl="0" eaLnBrk="1" latinLnBrk="0" hangingPunct="1">
                <a:lnSpc>
                  <a:spcPct val="90000"/>
                </a:lnSpc>
                <a:spcAft>
                  <a:spcPts val="1125"/>
                </a:spcAft>
              </a:pPr>
              <a:r>
                <a:rPr lang="en-US" sz="1125" b="0" kern="1200" spc="188"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PUBLIC SECTOR SUMMIT</a:t>
              </a:r>
            </a:p>
          </p:txBody>
        </p:sp>
        <p:sp>
          <p:nvSpPr>
            <p:cNvPr id="13" name="Freeform: Shape 12">
              <a:extLst>
                <a:ext uri="{FF2B5EF4-FFF2-40B4-BE49-F238E27FC236}">
                  <a16:creationId xmlns:a16="http://schemas.microsoft.com/office/drawing/2014/main" id="{DC091847-BA51-4069-AD7F-EBCD0E91465A}"/>
                </a:ext>
              </a:extLst>
            </p:cNvPr>
            <p:cNvSpPr/>
            <p:nvPr userDrawn="1"/>
          </p:nvSpPr>
          <p:spPr bwMode="black">
            <a:xfrm>
              <a:off x="15462171" y="3530144"/>
              <a:ext cx="1038916" cy="623280"/>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sz="1125">
                <a:solidFill>
                  <a:schemeClr val="tx1"/>
                </a:solidFill>
              </a:endParaRPr>
            </a:p>
          </p:txBody>
        </p:sp>
      </p:grpSp>
    </p:spTree>
    <p:extLst>
      <p:ext uri="{BB962C8B-B14F-4D97-AF65-F5344CB8AC3E}">
        <p14:creationId xmlns:p14="http://schemas.microsoft.com/office/powerpoint/2010/main" val="3276764258"/>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396" r:id="rId24"/>
    <p:sldLayoutId id="2147484398" r:id="rId25"/>
    <p:sldLayoutId id="2147484399" r:id="rId26"/>
    <p:sldLayoutId id="2147484400" r:id="rId27"/>
    <p:sldLayoutId id="2147484401" r:id="rId28"/>
    <p:sldLayoutId id="2147484402" r:id="rId29"/>
    <p:sldLayoutId id="2147484403" r:id="rId30"/>
    <p:sldLayoutId id="2147484404" r:id="rId31"/>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8">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president@esipfed.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mailto:kbene@unm.edu"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94" y="-38112"/>
            <a:ext cx="9144000" cy="6140793"/>
          </a:xfrm>
          <a:prstGeom prst="rect">
            <a:avLst/>
          </a:prstGeom>
        </p:spPr>
      </p:pic>
      <p:sp>
        <p:nvSpPr>
          <p:cNvPr id="5" name="Shape 343">
            <a:extLst>
              <a:ext uri="{FF2B5EF4-FFF2-40B4-BE49-F238E27FC236}">
                <a16:creationId xmlns:a16="http://schemas.microsoft.com/office/drawing/2014/main" id="{8D9E75A1-1D86-8545-BAFB-96B41514269F}"/>
              </a:ext>
            </a:extLst>
          </p:cNvPr>
          <p:cNvSpPr txBox="1"/>
          <p:nvPr/>
        </p:nvSpPr>
        <p:spPr>
          <a:xfrm>
            <a:off x="363300" y="119282"/>
            <a:ext cx="8597162" cy="1450200"/>
          </a:xfrm>
          <a:prstGeom prst="rect">
            <a:avLst/>
          </a:prstGeom>
          <a:noFill/>
          <a:ln>
            <a:noFill/>
          </a:ln>
        </p:spPr>
        <p:txBody>
          <a:bodyPr spcFirstLastPara="1" wrap="square" lIns="91381" tIns="45678" rIns="91381" bIns="45678" anchor="t" anchorCtr="0">
            <a:noAutofit/>
          </a:bodyPr>
          <a:lstStyle/>
          <a:p>
            <a:pPr>
              <a:buClr>
                <a:srgbClr val="434343"/>
              </a:buClr>
              <a:buSzPts val="1050"/>
            </a:pPr>
            <a:r>
              <a:rPr lang="en-US" sz="4400" b="1" dirty="0">
                <a:solidFill>
                  <a:schemeClr val="bg1"/>
                </a:solidFill>
                <a:latin typeface="Avenir Book"/>
                <a:cs typeface="Avenir Book"/>
              </a:rPr>
              <a:t>Assessing community impact: a sample of ESIP’s activities</a:t>
            </a:r>
            <a:endParaRPr lang="en-US" sz="2000" dirty="0">
              <a:solidFill>
                <a:schemeClr val="bg1"/>
              </a:solidFill>
              <a:latin typeface="Avenir"/>
              <a:ea typeface="Avenir"/>
              <a:cs typeface="Avenir"/>
              <a:sym typeface="Avenir"/>
            </a:endParaRPr>
          </a:p>
          <a:p>
            <a:pPr algn="r">
              <a:buClr>
                <a:srgbClr val="434343"/>
              </a:buClr>
              <a:buSzPts val="1050"/>
            </a:pPr>
            <a:r>
              <a:rPr lang="en-US" sz="2400" dirty="0">
                <a:solidFill>
                  <a:schemeClr val="bg1"/>
                </a:solidFill>
                <a:latin typeface="Avenir"/>
                <a:ea typeface="Avenir"/>
                <a:cs typeface="Avenir"/>
                <a:sym typeface="Avenir"/>
              </a:rPr>
              <a:t>Karl Benedict, </a:t>
            </a:r>
            <a:br>
              <a:rPr lang="en-US" sz="2400" dirty="0">
                <a:solidFill>
                  <a:schemeClr val="bg1"/>
                </a:solidFill>
                <a:latin typeface="Avenir"/>
                <a:ea typeface="Avenir"/>
                <a:cs typeface="Avenir"/>
                <a:sym typeface="Avenir"/>
              </a:rPr>
            </a:br>
            <a:r>
              <a:rPr lang="en-US" sz="2400" dirty="0">
                <a:solidFill>
                  <a:schemeClr val="bg1"/>
                </a:solidFill>
                <a:latin typeface="Avenir"/>
                <a:ea typeface="Avenir"/>
                <a:cs typeface="Avenir"/>
                <a:sym typeface="Avenir"/>
              </a:rPr>
              <a:t>President</a:t>
            </a:r>
            <a:endParaRPr sz="2400" dirty="0">
              <a:solidFill>
                <a:schemeClr val="bg1"/>
              </a:solidFill>
              <a:latin typeface="Avenir"/>
              <a:ea typeface="Avenir"/>
              <a:cs typeface="Avenir"/>
              <a:sym typeface="Avenir"/>
            </a:endParaRPr>
          </a:p>
          <a:p>
            <a:pPr algn="r">
              <a:buClr>
                <a:srgbClr val="434343"/>
              </a:buClr>
              <a:buSzPts val="1050"/>
            </a:pPr>
            <a:r>
              <a:rPr lang="en-US" sz="2400" dirty="0">
                <a:solidFill>
                  <a:schemeClr val="bg1"/>
                </a:solidFill>
                <a:latin typeface="Avenir"/>
                <a:ea typeface="Avenir"/>
                <a:cs typeface="Avenir"/>
                <a:sym typeface="Avenir"/>
              </a:rPr>
              <a:t>ESIP</a:t>
            </a:r>
            <a:endParaRPr sz="2800" dirty="0">
              <a:solidFill>
                <a:schemeClr val="bg1"/>
              </a:solidFill>
              <a:latin typeface="Avenir"/>
              <a:ea typeface="Avenir"/>
              <a:cs typeface="Avenir"/>
              <a:sym typeface="Avenir"/>
            </a:endParaRPr>
          </a:p>
        </p:txBody>
      </p:sp>
    </p:spTree>
    <p:extLst>
      <p:ext uri="{BB962C8B-B14F-4D97-AF65-F5344CB8AC3E}">
        <p14:creationId xmlns:p14="http://schemas.microsoft.com/office/powerpoint/2010/main" val="753295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F8A9-6D58-CD41-B4A3-6B5D5B583ED9}"/>
              </a:ext>
            </a:extLst>
          </p:cNvPr>
          <p:cNvSpPr>
            <a:spLocks noGrp="1"/>
          </p:cNvSpPr>
          <p:nvPr>
            <p:ph type="title"/>
          </p:nvPr>
        </p:nvSpPr>
        <p:spPr/>
        <p:txBody>
          <a:bodyPr/>
          <a:lstStyle/>
          <a:p>
            <a:r>
              <a:rPr lang="en-US" dirty="0"/>
              <a:t>Questions &amp; Answers</a:t>
            </a:r>
          </a:p>
        </p:txBody>
      </p:sp>
      <p:sp>
        <p:nvSpPr>
          <p:cNvPr id="3" name="Content Placeholder 2">
            <a:extLst>
              <a:ext uri="{FF2B5EF4-FFF2-40B4-BE49-F238E27FC236}">
                <a16:creationId xmlns:a16="http://schemas.microsoft.com/office/drawing/2014/main" id="{7A364126-C6CA-3741-96A5-842F43DE28A1}"/>
              </a:ext>
            </a:extLst>
          </p:cNvPr>
          <p:cNvSpPr>
            <a:spLocks noGrp="1"/>
          </p:cNvSpPr>
          <p:nvPr>
            <p:ph idx="1"/>
          </p:nvPr>
        </p:nvSpPr>
        <p:spPr/>
        <p:txBody>
          <a:bodyPr>
            <a:normAutofit fontScale="55000" lnSpcReduction="20000"/>
          </a:bodyPr>
          <a:lstStyle/>
          <a:p>
            <a:r>
              <a:rPr lang="en-GB" sz="2400" i="1" dirty="0">
                <a:solidFill>
                  <a:schemeClr val="dk1"/>
                </a:solidFill>
                <a:ea typeface="Calibri"/>
                <a:cs typeface="Calibri"/>
                <a:sym typeface="Calibri"/>
              </a:rPr>
              <a:t>Why did you choose the case study?  - </a:t>
            </a:r>
            <a:r>
              <a:rPr lang="en-GB" sz="2400" b="1" i="1" dirty="0">
                <a:solidFill>
                  <a:schemeClr val="dk1"/>
                </a:solidFill>
                <a:ea typeface="Calibri"/>
                <a:cs typeface="Calibri"/>
                <a:sym typeface="Calibri"/>
              </a:rPr>
              <a:t>Impact assessment for community development is difficult, but must be pursued. This case study illustrates a qualitative approach to community development assessment.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How can we effectively measure the impacts?  “</a:t>
            </a:r>
            <a:r>
              <a:rPr lang="en-GB" sz="2400" b="1" i="1" dirty="0">
                <a:solidFill>
                  <a:schemeClr val="dk1"/>
                </a:solidFill>
                <a:ea typeface="Calibri"/>
                <a:cs typeface="Calibri"/>
                <a:sym typeface="Calibri"/>
              </a:rPr>
              <a:t>Measure” in the context of this qualitative approach is more aligned with identification of themes and trends to aid in characterization of impact. Less aligned with “measure” in the context of numeric metrics which we often think of when measuring.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core indicators/models seem more appropriate to be used?  </a:t>
            </a:r>
            <a:r>
              <a:rPr lang="en-GB" sz="2400" b="1" i="1" dirty="0">
                <a:solidFill>
                  <a:schemeClr val="dk1"/>
                </a:solidFill>
                <a:ea typeface="Calibri"/>
                <a:cs typeface="Calibri"/>
                <a:sym typeface="Calibri"/>
              </a:rPr>
              <a:t>Positive and negative terms around areas of intended impact. Appearance of intended impact areas in responses from interviewees.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are the main challenges?  </a:t>
            </a:r>
            <a:r>
              <a:rPr lang="en-GB" sz="2400" b="1" i="1" dirty="0">
                <a:solidFill>
                  <a:schemeClr val="dk1"/>
                </a:solidFill>
                <a:ea typeface="Calibri"/>
                <a:cs typeface="Calibri"/>
                <a:sym typeface="Calibri"/>
              </a:rPr>
              <a:t>Many Earth science researchers/technologists/data scientists do not have familiarity with qualitative analysis methods and tools and therefore don’t employ them as frequently as quantitative tools/methods.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works and what does not work? </a:t>
            </a:r>
            <a:r>
              <a:rPr lang="en-GB" sz="2400" b="1" i="1" dirty="0">
                <a:solidFill>
                  <a:schemeClr val="dk1"/>
                </a:solidFill>
                <a:ea typeface="Calibri"/>
                <a:cs typeface="Calibri"/>
                <a:sym typeface="Calibri"/>
              </a:rPr>
              <a:t>Qualitative data do not lend themselves towards quantitative depictions (graphs, trendlines, tables) in the way that many of us are most familiar with. Qualitative data can yield impactful statements from users that illustrate outcomes and impacts.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are your recommended best practices?  </a:t>
            </a:r>
            <a:r>
              <a:rPr lang="en-GB" sz="2400" b="1" i="1" dirty="0">
                <a:solidFill>
                  <a:schemeClr val="dk1"/>
                </a:solidFill>
                <a:ea typeface="Calibri"/>
                <a:cs typeface="Calibri"/>
                <a:sym typeface="Calibri"/>
              </a:rPr>
              <a:t>Seek out expertise in qualitative data collection and analysis to perform effective community impact assessment.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is missing and how can this be improved?</a:t>
            </a:r>
            <a:r>
              <a:rPr lang="en-US" dirty="0"/>
              <a:t>  </a:t>
            </a:r>
            <a:r>
              <a:rPr lang="en-US" b="1" dirty="0"/>
              <a:t>Some additional quantitative elements that can be used to assess longitudinal trends in attitudes and perceptions from community members. </a:t>
            </a:r>
            <a:endParaRPr lang="en-US" dirty="0"/>
          </a:p>
          <a:p>
            <a:endParaRPr lang="en-US" dirty="0"/>
          </a:p>
        </p:txBody>
      </p:sp>
      <p:sp>
        <p:nvSpPr>
          <p:cNvPr id="4" name="Date Placeholder 3">
            <a:extLst>
              <a:ext uri="{FF2B5EF4-FFF2-40B4-BE49-F238E27FC236}">
                <a16:creationId xmlns:a16="http://schemas.microsoft.com/office/drawing/2014/main" id="{C7CA0948-2721-C449-A950-1116E81BB67E}"/>
              </a:ext>
            </a:extLst>
          </p:cNvPr>
          <p:cNvSpPr>
            <a:spLocks noGrp="1"/>
          </p:cNvSpPr>
          <p:nvPr>
            <p:ph type="dt" sz="half" idx="10"/>
          </p:nvPr>
        </p:nvSpPr>
        <p:spPr/>
        <p:txBody>
          <a:bodyPr/>
          <a:lstStyle/>
          <a:p>
            <a:fld id="{D015CA5B-AE6B-5047-985D-0EC575CCC2BD}" type="datetime1">
              <a:rPr lang="en-US" smtClean="0"/>
              <a:t>7/2/19</a:t>
            </a:fld>
            <a:endParaRPr lang="en-US"/>
          </a:p>
        </p:txBody>
      </p:sp>
      <p:sp>
        <p:nvSpPr>
          <p:cNvPr id="5" name="Slide Number Placeholder 4">
            <a:extLst>
              <a:ext uri="{FF2B5EF4-FFF2-40B4-BE49-F238E27FC236}">
                <a16:creationId xmlns:a16="http://schemas.microsoft.com/office/drawing/2014/main" id="{DF340C35-A619-C149-AE0B-9294BCA95216}"/>
              </a:ext>
            </a:extLst>
          </p:cNvPr>
          <p:cNvSpPr>
            <a:spLocks noGrp="1"/>
          </p:cNvSpPr>
          <p:nvPr>
            <p:ph type="sldNum" sz="quarter" idx="12"/>
          </p:nvPr>
        </p:nvSpPr>
        <p:spPr/>
        <p:txBody>
          <a:bodyPr/>
          <a:lstStyle/>
          <a:p>
            <a:fld id="{9D043023-9355-2E41-88A2-8660343E4327}" type="slidenum">
              <a:rPr lang="en-US" smtClean="0"/>
              <a:t>10</a:t>
            </a:fld>
            <a:endParaRPr lang="en-US"/>
          </a:p>
        </p:txBody>
      </p:sp>
    </p:spTree>
    <p:extLst>
      <p:ext uri="{BB962C8B-B14F-4D97-AF65-F5344CB8AC3E}">
        <p14:creationId xmlns:p14="http://schemas.microsoft.com/office/powerpoint/2010/main" val="3284797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0B45-6AC5-F54C-8B40-21FC4307D3EF}"/>
              </a:ext>
            </a:extLst>
          </p:cNvPr>
          <p:cNvSpPr>
            <a:spLocks noGrp="1"/>
          </p:cNvSpPr>
          <p:nvPr>
            <p:ph type="title"/>
          </p:nvPr>
        </p:nvSpPr>
        <p:spPr/>
        <p:txBody>
          <a:bodyPr/>
          <a:lstStyle/>
          <a:p>
            <a:r>
              <a:rPr lang="en-US" dirty="0"/>
              <a:t>Data Management Training Clearinghouse Assessment</a:t>
            </a:r>
          </a:p>
        </p:txBody>
      </p:sp>
      <p:sp>
        <p:nvSpPr>
          <p:cNvPr id="3" name="Text Placeholder 2">
            <a:extLst>
              <a:ext uri="{FF2B5EF4-FFF2-40B4-BE49-F238E27FC236}">
                <a16:creationId xmlns:a16="http://schemas.microsoft.com/office/drawing/2014/main" id="{39F0C3BF-E99A-4F4D-A2EF-C5FA6CF9F00A}"/>
              </a:ext>
            </a:extLst>
          </p:cNvPr>
          <p:cNvSpPr>
            <a:spLocks noGrp="1"/>
          </p:cNvSpPr>
          <p:nvPr>
            <p:ph type="body" idx="1"/>
          </p:nvPr>
        </p:nvSpPr>
        <p:spPr/>
        <p:txBody>
          <a:bodyPr/>
          <a:lstStyle/>
          <a:p>
            <a:r>
              <a:rPr lang="en-US" dirty="0"/>
              <a:t>ESIP Strategic Goal – “To increase the use and value of Earth science data”</a:t>
            </a:r>
          </a:p>
        </p:txBody>
      </p:sp>
      <p:sp>
        <p:nvSpPr>
          <p:cNvPr id="4" name="Date Placeholder 3">
            <a:extLst>
              <a:ext uri="{FF2B5EF4-FFF2-40B4-BE49-F238E27FC236}">
                <a16:creationId xmlns:a16="http://schemas.microsoft.com/office/drawing/2014/main" id="{9EA5DD2C-A9CA-C542-8995-B5266C15E429}"/>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7/2/19</a:t>
            </a:fld>
            <a:endParaRPr lang="en-US" kern="1200">
              <a:solidFill>
                <a:prstClr val="black">
                  <a:tint val="75000"/>
                </a:prstClr>
              </a:solidFill>
              <a:latin typeface="Calibri"/>
              <a:ea typeface="+mn-ea"/>
              <a:cs typeface="+mn-cs"/>
            </a:endParaRPr>
          </a:p>
        </p:txBody>
      </p:sp>
      <p:sp>
        <p:nvSpPr>
          <p:cNvPr id="5" name="Slide Number Placeholder 4">
            <a:extLst>
              <a:ext uri="{FF2B5EF4-FFF2-40B4-BE49-F238E27FC236}">
                <a16:creationId xmlns:a16="http://schemas.microsoft.com/office/drawing/2014/main" id="{2A81801D-CD2C-EE4B-96E0-D20B04284FA3}"/>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11</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742961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3416-D54D-F144-B516-44B407907ECB}"/>
              </a:ext>
            </a:extLst>
          </p:cNvPr>
          <p:cNvSpPr>
            <a:spLocks noGrp="1"/>
          </p:cNvSpPr>
          <p:nvPr>
            <p:ph type="title"/>
          </p:nvPr>
        </p:nvSpPr>
        <p:spPr/>
        <p:txBody>
          <a:bodyPr/>
          <a:lstStyle/>
          <a:p>
            <a:r>
              <a:rPr lang="en-US" dirty="0"/>
              <a:t>DMTC Enhancement Project</a:t>
            </a:r>
          </a:p>
        </p:txBody>
      </p:sp>
      <p:sp>
        <p:nvSpPr>
          <p:cNvPr id="3" name="Content Placeholder 2">
            <a:extLst>
              <a:ext uri="{FF2B5EF4-FFF2-40B4-BE49-F238E27FC236}">
                <a16:creationId xmlns:a16="http://schemas.microsoft.com/office/drawing/2014/main" id="{4ED2949F-9E41-E64D-8444-5F66B027590B}"/>
              </a:ext>
            </a:extLst>
          </p:cNvPr>
          <p:cNvSpPr>
            <a:spLocks noGrp="1"/>
          </p:cNvSpPr>
          <p:nvPr>
            <p:ph idx="1"/>
          </p:nvPr>
        </p:nvSpPr>
        <p:spPr>
          <a:xfrm>
            <a:off x="628650" y="1369219"/>
            <a:ext cx="2969341" cy="3263504"/>
          </a:xfrm>
        </p:spPr>
        <p:txBody>
          <a:bodyPr/>
          <a:lstStyle/>
          <a:p>
            <a:r>
              <a:rPr lang="en-US" dirty="0"/>
              <a:t>Focus on</a:t>
            </a:r>
          </a:p>
          <a:p>
            <a:pPr lvl="1"/>
            <a:r>
              <a:rPr lang="en-US" dirty="0"/>
              <a:t>Metadata Enhancement</a:t>
            </a:r>
          </a:p>
          <a:p>
            <a:pPr lvl="1"/>
            <a:r>
              <a:rPr lang="en-US" dirty="0"/>
              <a:t>Content diversification &amp; growth</a:t>
            </a:r>
          </a:p>
          <a:p>
            <a:pPr lvl="1"/>
            <a:r>
              <a:rPr lang="en-US" b="1" dirty="0"/>
              <a:t>Assessment</a:t>
            </a:r>
          </a:p>
        </p:txBody>
      </p:sp>
      <p:sp>
        <p:nvSpPr>
          <p:cNvPr id="4" name="Date Placeholder 3">
            <a:extLst>
              <a:ext uri="{FF2B5EF4-FFF2-40B4-BE49-F238E27FC236}">
                <a16:creationId xmlns:a16="http://schemas.microsoft.com/office/drawing/2014/main" id="{D4FC94ED-83EC-7F4F-8F02-1F46A8034154}"/>
              </a:ext>
            </a:extLst>
          </p:cNvPr>
          <p:cNvSpPr>
            <a:spLocks noGrp="1"/>
          </p:cNvSpPr>
          <p:nvPr>
            <p:ph type="dt" sz="half" idx="10"/>
          </p:nvPr>
        </p:nvSpPr>
        <p:spPr/>
        <p:txBody>
          <a:bodyPr/>
          <a:lstStyle/>
          <a:p>
            <a:fld id="{8BA971A1-F7DE-514E-A531-057550F0CCCF}" type="datetime1">
              <a:rPr lang="en-US" smtClean="0"/>
              <a:t>7/1/19</a:t>
            </a:fld>
            <a:endParaRPr lang="en-US"/>
          </a:p>
        </p:txBody>
      </p:sp>
      <p:sp>
        <p:nvSpPr>
          <p:cNvPr id="5" name="Slide Number Placeholder 4">
            <a:extLst>
              <a:ext uri="{FF2B5EF4-FFF2-40B4-BE49-F238E27FC236}">
                <a16:creationId xmlns:a16="http://schemas.microsoft.com/office/drawing/2014/main" id="{65159600-1E09-0547-B965-3250AB05D5FB}"/>
              </a:ext>
            </a:extLst>
          </p:cNvPr>
          <p:cNvSpPr>
            <a:spLocks noGrp="1"/>
          </p:cNvSpPr>
          <p:nvPr>
            <p:ph type="sldNum" sz="quarter" idx="12"/>
          </p:nvPr>
        </p:nvSpPr>
        <p:spPr/>
        <p:txBody>
          <a:bodyPr/>
          <a:lstStyle/>
          <a:p>
            <a:fld id="{9D043023-9355-2E41-88A2-8660343E4327}" type="slidenum">
              <a:rPr lang="en-US" smtClean="0"/>
              <a:t>12</a:t>
            </a:fld>
            <a:endParaRPr lang="en-US"/>
          </a:p>
        </p:txBody>
      </p:sp>
      <p:pic>
        <p:nvPicPr>
          <p:cNvPr id="6" name="Picture 5">
            <a:extLst>
              <a:ext uri="{FF2B5EF4-FFF2-40B4-BE49-F238E27FC236}">
                <a16:creationId xmlns:a16="http://schemas.microsoft.com/office/drawing/2014/main" id="{11B16370-01A8-A541-B59F-DE5E09FF8A02}"/>
              </a:ext>
            </a:extLst>
          </p:cNvPr>
          <p:cNvPicPr>
            <a:picLocks noChangeAspect="1"/>
          </p:cNvPicPr>
          <p:nvPr/>
        </p:nvPicPr>
        <p:blipFill>
          <a:blip r:embed="rId2"/>
          <a:stretch>
            <a:fillRect/>
          </a:stretch>
        </p:blipFill>
        <p:spPr>
          <a:xfrm>
            <a:off x="3597991" y="1369219"/>
            <a:ext cx="5435006" cy="3352800"/>
          </a:xfrm>
          <a:prstGeom prst="rect">
            <a:avLst/>
          </a:prstGeom>
        </p:spPr>
      </p:pic>
      <p:pic>
        <p:nvPicPr>
          <p:cNvPr id="7" name="Picture 6">
            <a:extLst>
              <a:ext uri="{FF2B5EF4-FFF2-40B4-BE49-F238E27FC236}">
                <a16:creationId xmlns:a16="http://schemas.microsoft.com/office/drawing/2014/main" id="{05BFC119-C01D-F74E-B78D-19DB4B53CF41}"/>
              </a:ext>
            </a:extLst>
          </p:cNvPr>
          <p:cNvPicPr>
            <a:picLocks noChangeAspect="1"/>
          </p:cNvPicPr>
          <p:nvPr/>
        </p:nvPicPr>
        <p:blipFill>
          <a:blip r:embed="rId3"/>
          <a:stretch>
            <a:fillRect/>
          </a:stretch>
        </p:blipFill>
        <p:spPr>
          <a:xfrm>
            <a:off x="878641" y="2829718"/>
            <a:ext cx="2469357" cy="1119981"/>
          </a:xfrm>
          <a:prstGeom prst="rect">
            <a:avLst/>
          </a:prstGeom>
        </p:spPr>
      </p:pic>
      <p:pic>
        <p:nvPicPr>
          <p:cNvPr id="8" name="Picture 7">
            <a:extLst>
              <a:ext uri="{FF2B5EF4-FFF2-40B4-BE49-F238E27FC236}">
                <a16:creationId xmlns:a16="http://schemas.microsoft.com/office/drawing/2014/main" id="{B41DD3E4-D25B-E248-8BE5-C44367DE283F}"/>
              </a:ext>
            </a:extLst>
          </p:cNvPr>
          <p:cNvPicPr>
            <a:picLocks noChangeAspect="1"/>
          </p:cNvPicPr>
          <p:nvPr/>
        </p:nvPicPr>
        <p:blipFill>
          <a:blip r:embed="rId4"/>
          <a:stretch>
            <a:fillRect/>
          </a:stretch>
        </p:blipFill>
        <p:spPr>
          <a:xfrm>
            <a:off x="348019" y="3992007"/>
            <a:ext cx="1765300" cy="299203"/>
          </a:xfrm>
          <a:prstGeom prst="rect">
            <a:avLst/>
          </a:prstGeom>
        </p:spPr>
      </p:pic>
      <p:pic>
        <p:nvPicPr>
          <p:cNvPr id="9" name="Picture 8">
            <a:extLst>
              <a:ext uri="{FF2B5EF4-FFF2-40B4-BE49-F238E27FC236}">
                <a16:creationId xmlns:a16="http://schemas.microsoft.com/office/drawing/2014/main" id="{B02EFAFE-1D2F-FF42-B930-9154DFFF78C4}"/>
              </a:ext>
            </a:extLst>
          </p:cNvPr>
          <p:cNvPicPr>
            <a:picLocks noChangeAspect="1"/>
          </p:cNvPicPr>
          <p:nvPr/>
        </p:nvPicPr>
        <p:blipFill>
          <a:blip r:embed="rId5"/>
          <a:stretch>
            <a:fillRect/>
          </a:stretch>
        </p:blipFill>
        <p:spPr>
          <a:xfrm>
            <a:off x="2137104" y="3925458"/>
            <a:ext cx="1437101" cy="432299"/>
          </a:xfrm>
          <a:prstGeom prst="rect">
            <a:avLst/>
          </a:prstGeom>
        </p:spPr>
      </p:pic>
      <p:sp>
        <p:nvSpPr>
          <p:cNvPr id="10" name="TextBox 9">
            <a:extLst>
              <a:ext uri="{FF2B5EF4-FFF2-40B4-BE49-F238E27FC236}">
                <a16:creationId xmlns:a16="http://schemas.microsoft.com/office/drawing/2014/main" id="{C904A412-E6C6-4548-A494-20B1052BFA06}"/>
              </a:ext>
            </a:extLst>
          </p:cNvPr>
          <p:cNvSpPr txBox="1"/>
          <p:nvPr/>
        </p:nvSpPr>
        <p:spPr>
          <a:xfrm>
            <a:off x="4652167" y="4634708"/>
            <a:ext cx="3611566" cy="369332"/>
          </a:xfrm>
          <a:prstGeom prst="rect">
            <a:avLst/>
          </a:prstGeom>
          <a:noFill/>
        </p:spPr>
        <p:txBody>
          <a:bodyPr wrap="none" rtlCol="0">
            <a:spAutoFit/>
          </a:bodyPr>
          <a:lstStyle/>
          <a:p>
            <a:r>
              <a:rPr lang="en-US" dirty="0"/>
              <a:t>http://</a:t>
            </a:r>
            <a:r>
              <a:rPr lang="en-US" dirty="0" err="1"/>
              <a:t>dmtclearinghouse.esipfed.org</a:t>
            </a:r>
            <a:endParaRPr lang="en-US" dirty="0"/>
          </a:p>
        </p:txBody>
      </p:sp>
    </p:spTree>
    <p:extLst>
      <p:ext uri="{BB962C8B-B14F-4D97-AF65-F5344CB8AC3E}">
        <p14:creationId xmlns:p14="http://schemas.microsoft.com/office/powerpoint/2010/main" val="3910329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BAA0-6BBB-1C4B-BE24-FC5331A86335}"/>
              </a:ext>
            </a:extLst>
          </p:cNvPr>
          <p:cNvSpPr>
            <a:spLocks noGrp="1"/>
          </p:cNvSpPr>
          <p:nvPr>
            <p:ph type="title"/>
          </p:nvPr>
        </p:nvSpPr>
        <p:spPr/>
        <p:txBody>
          <a:bodyPr/>
          <a:lstStyle/>
          <a:p>
            <a:r>
              <a:rPr lang="en-US" dirty="0"/>
              <a:t>DMTC Assessment Directions</a:t>
            </a:r>
          </a:p>
        </p:txBody>
      </p:sp>
      <p:sp>
        <p:nvSpPr>
          <p:cNvPr id="3" name="Content Placeholder 2">
            <a:extLst>
              <a:ext uri="{FF2B5EF4-FFF2-40B4-BE49-F238E27FC236}">
                <a16:creationId xmlns:a16="http://schemas.microsoft.com/office/drawing/2014/main" id="{AD821FEF-8E02-B74C-A277-ED8365586E62}"/>
              </a:ext>
            </a:extLst>
          </p:cNvPr>
          <p:cNvSpPr>
            <a:spLocks noGrp="1"/>
          </p:cNvSpPr>
          <p:nvPr>
            <p:ph idx="1"/>
          </p:nvPr>
        </p:nvSpPr>
        <p:spPr/>
        <p:txBody>
          <a:bodyPr>
            <a:normAutofit fontScale="92500" lnSpcReduction="20000"/>
          </a:bodyPr>
          <a:lstStyle/>
          <a:p>
            <a:r>
              <a:rPr lang="en-US" dirty="0"/>
              <a:t>Focus on both the DMTC and provided content</a:t>
            </a:r>
          </a:p>
          <a:p>
            <a:r>
              <a:rPr lang="en-US" dirty="0"/>
              <a:t>Integration of content feedback into metadata/search informed by Kirkpatrick’s Four Levels assessment framework:</a:t>
            </a:r>
          </a:p>
          <a:p>
            <a:pPr lvl="1"/>
            <a:r>
              <a:rPr lang="en-US" dirty="0"/>
              <a:t>Reaction</a:t>
            </a:r>
          </a:p>
          <a:p>
            <a:pPr lvl="1"/>
            <a:r>
              <a:rPr lang="en-US" dirty="0"/>
              <a:t>Learning</a:t>
            </a:r>
          </a:p>
          <a:p>
            <a:pPr lvl="1"/>
            <a:r>
              <a:rPr lang="en-US" dirty="0"/>
              <a:t>Behavior</a:t>
            </a:r>
          </a:p>
          <a:p>
            <a:pPr lvl="1"/>
            <a:r>
              <a:rPr lang="en-US" dirty="0"/>
              <a:t>Results</a:t>
            </a:r>
          </a:p>
          <a:p>
            <a:r>
              <a:rPr lang="en-US" dirty="0"/>
              <a:t>Mixed methods</a:t>
            </a:r>
          </a:p>
          <a:p>
            <a:pPr lvl="1"/>
            <a:r>
              <a:rPr lang="en-US" dirty="0"/>
              <a:t>Quantitative log analytics and learning material users </a:t>
            </a:r>
            <a:r>
              <a:rPr lang="en-US"/>
              <a:t>and learners</a:t>
            </a:r>
            <a:endParaRPr lang="en-US" dirty="0"/>
          </a:p>
          <a:p>
            <a:pPr lvl="1"/>
            <a:r>
              <a:rPr lang="en-US" dirty="0"/>
              <a:t>Qualitative feedback from users of clearinghouse and content</a:t>
            </a:r>
          </a:p>
          <a:p>
            <a:r>
              <a:rPr lang="en-US" dirty="0"/>
              <a:t>Guided by DMTC Assessment Working Group and Project Advisory Committee</a:t>
            </a:r>
          </a:p>
        </p:txBody>
      </p:sp>
      <p:sp>
        <p:nvSpPr>
          <p:cNvPr id="4" name="Date Placeholder 3">
            <a:extLst>
              <a:ext uri="{FF2B5EF4-FFF2-40B4-BE49-F238E27FC236}">
                <a16:creationId xmlns:a16="http://schemas.microsoft.com/office/drawing/2014/main" id="{E344BB59-48B7-D241-8EE4-308C8C1EE7F1}"/>
              </a:ext>
            </a:extLst>
          </p:cNvPr>
          <p:cNvSpPr>
            <a:spLocks noGrp="1"/>
          </p:cNvSpPr>
          <p:nvPr>
            <p:ph type="dt" sz="half" idx="10"/>
          </p:nvPr>
        </p:nvSpPr>
        <p:spPr/>
        <p:txBody>
          <a:bodyPr/>
          <a:lstStyle/>
          <a:p>
            <a:fld id="{CA537732-E049-7542-AADA-36314D1627D5}" type="datetime1">
              <a:rPr lang="en-US" smtClean="0"/>
              <a:t>7/1/19</a:t>
            </a:fld>
            <a:endParaRPr lang="en-US"/>
          </a:p>
        </p:txBody>
      </p:sp>
      <p:sp>
        <p:nvSpPr>
          <p:cNvPr id="5" name="Slide Number Placeholder 4">
            <a:extLst>
              <a:ext uri="{FF2B5EF4-FFF2-40B4-BE49-F238E27FC236}">
                <a16:creationId xmlns:a16="http://schemas.microsoft.com/office/drawing/2014/main" id="{8E96BE95-D440-AE45-98DD-6DF293FB4FDC}"/>
              </a:ext>
            </a:extLst>
          </p:cNvPr>
          <p:cNvSpPr>
            <a:spLocks noGrp="1"/>
          </p:cNvSpPr>
          <p:nvPr>
            <p:ph type="sldNum" sz="quarter" idx="12"/>
          </p:nvPr>
        </p:nvSpPr>
        <p:spPr/>
        <p:txBody>
          <a:bodyPr/>
          <a:lstStyle/>
          <a:p>
            <a:fld id="{9D043023-9355-2E41-88A2-8660343E4327}" type="slidenum">
              <a:rPr lang="en-US" smtClean="0"/>
              <a:t>13</a:t>
            </a:fld>
            <a:endParaRPr lang="en-US"/>
          </a:p>
        </p:txBody>
      </p:sp>
    </p:spTree>
    <p:extLst>
      <p:ext uri="{BB962C8B-B14F-4D97-AF65-F5344CB8AC3E}">
        <p14:creationId xmlns:p14="http://schemas.microsoft.com/office/powerpoint/2010/main" val="2885462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9495-FB8D-E448-9C0F-743D67F8B45D}"/>
              </a:ext>
            </a:extLst>
          </p:cNvPr>
          <p:cNvSpPr>
            <a:spLocks noGrp="1"/>
          </p:cNvSpPr>
          <p:nvPr>
            <p:ph type="title"/>
          </p:nvPr>
        </p:nvSpPr>
        <p:spPr/>
        <p:txBody>
          <a:bodyPr/>
          <a:lstStyle/>
          <a:p>
            <a:r>
              <a:rPr lang="en-US" dirty="0"/>
              <a:t>Questions &amp; Answers</a:t>
            </a:r>
          </a:p>
        </p:txBody>
      </p:sp>
      <p:sp>
        <p:nvSpPr>
          <p:cNvPr id="3" name="Content Placeholder 2">
            <a:extLst>
              <a:ext uri="{FF2B5EF4-FFF2-40B4-BE49-F238E27FC236}">
                <a16:creationId xmlns:a16="http://schemas.microsoft.com/office/drawing/2014/main" id="{BE9369E3-9533-7540-898C-F2CE302A1676}"/>
              </a:ext>
            </a:extLst>
          </p:cNvPr>
          <p:cNvSpPr>
            <a:spLocks noGrp="1"/>
          </p:cNvSpPr>
          <p:nvPr>
            <p:ph idx="1"/>
          </p:nvPr>
        </p:nvSpPr>
        <p:spPr/>
        <p:txBody>
          <a:bodyPr>
            <a:normAutofit fontScale="62500" lnSpcReduction="20000"/>
          </a:bodyPr>
          <a:lstStyle/>
          <a:p>
            <a:r>
              <a:rPr lang="en-GB" sz="2400" i="1" dirty="0">
                <a:solidFill>
                  <a:schemeClr val="dk1"/>
                </a:solidFill>
                <a:ea typeface="Calibri"/>
                <a:cs typeface="Calibri"/>
                <a:sym typeface="Calibri"/>
              </a:rPr>
              <a:t>Why did you choose the case study?  </a:t>
            </a:r>
            <a:r>
              <a:rPr lang="en-GB" sz="2400" b="1" i="1" dirty="0">
                <a:solidFill>
                  <a:schemeClr val="dk1"/>
                </a:solidFill>
                <a:ea typeface="Calibri"/>
                <a:cs typeface="Calibri"/>
                <a:sym typeface="Calibri"/>
              </a:rPr>
              <a:t>Development and delivery of quality data management training is critical for building the capacity of the Earth science community to perform high-quality work efficiently. The assessment activities around the DMTC can help close the loop on the effective discovery and use of existing training materials AND provide useful information to training material users – instructors and learners.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How can we effectively measure the impacts? </a:t>
            </a:r>
            <a:r>
              <a:rPr lang="en-GB" sz="2400" b="1" i="1" dirty="0">
                <a:solidFill>
                  <a:schemeClr val="dk1"/>
                </a:solidFill>
                <a:ea typeface="Calibri"/>
                <a:cs typeface="Calibri"/>
                <a:sym typeface="Calibri"/>
              </a:rPr>
              <a:t>Using mixed quantitative and qualitative methods.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core indicators/models seem more appropriate to be used?  </a:t>
            </a:r>
            <a:r>
              <a:rPr lang="en-GB" sz="2400" b="1" i="1" dirty="0">
                <a:solidFill>
                  <a:schemeClr val="dk1"/>
                </a:solidFill>
                <a:ea typeface="Calibri"/>
                <a:cs typeface="Calibri"/>
                <a:sym typeface="Calibri"/>
              </a:rPr>
              <a:t>Indirect (i.e. analytics) and direct (i.e. user feedback) methods of assessment information collection</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are the main challenges?  </a:t>
            </a:r>
            <a:r>
              <a:rPr lang="en-GB" sz="2400" b="1" i="1" dirty="0">
                <a:solidFill>
                  <a:schemeClr val="dk1"/>
                </a:solidFill>
                <a:ea typeface="Calibri"/>
                <a:cs typeface="Calibri"/>
                <a:sym typeface="Calibri"/>
              </a:rPr>
              <a:t>Narrowing the field to the most critical areas of assessment (prioritization) and development of data collection capacity that allows for streamlined use in the system.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works and what does not work?  </a:t>
            </a:r>
            <a:r>
              <a:rPr lang="en-GB" sz="2400" b="1" i="1" dirty="0">
                <a:solidFill>
                  <a:schemeClr val="dk1"/>
                </a:solidFill>
                <a:ea typeface="Calibri"/>
                <a:cs typeface="Calibri"/>
                <a:sym typeface="Calibri"/>
              </a:rPr>
              <a:t>TBD</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are your recommended best practices?  </a:t>
            </a:r>
            <a:r>
              <a:rPr lang="en-GB" sz="2400" b="1" i="1" dirty="0">
                <a:solidFill>
                  <a:schemeClr val="dk1"/>
                </a:solidFill>
                <a:ea typeface="Calibri"/>
                <a:cs typeface="Calibri"/>
                <a:sym typeface="Calibri"/>
              </a:rPr>
              <a:t>Be open to both quantitative and qualitative approaches. </a:t>
            </a:r>
            <a:endParaRPr lang="en-GB" sz="2400" i="1" dirty="0">
              <a:solidFill>
                <a:schemeClr val="dk1"/>
              </a:solidFill>
              <a:ea typeface="Calibri"/>
              <a:cs typeface="Calibri"/>
              <a:sym typeface="Calibri"/>
            </a:endParaRPr>
          </a:p>
          <a:p>
            <a:r>
              <a:rPr lang="en-GB" sz="2400" i="1" dirty="0">
                <a:solidFill>
                  <a:schemeClr val="dk1"/>
                </a:solidFill>
                <a:ea typeface="Calibri"/>
                <a:cs typeface="Calibri"/>
                <a:sym typeface="Calibri"/>
              </a:rPr>
              <a:t>What is missing and how can this be improved?</a:t>
            </a:r>
            <a:r>
              <a:rPr lang="en-US" dirty="0"/>
              <a:t>  </a:t>
            </a:r>
            <a:r>
              <a:rPr lang="en-US" b="1" dirty="0"/>
              <a:t>TBD</a:t>
            </a:r>
            <a:endParaRPr lang="en-US" dirty="0"/>
          </a:p>
          <a:p>
            <a:endParaRPr lang="en-US" dirty="0"/>
          </a:p>
        </p:txBody>
      </p:sp>
      <p:sp>
        <p:nvSpPr>
          <p:cNvPr id="4" name="Date Placeholder 3">
            <a:extLst>
              <a:ext uri="{FF2B5EF4-FFF2-40B4-BE49-F238E27FC236}">
                <a16:creationId xmlns:a16="http://schemas.microsoft.com/office/drawing/2014/main" id="{CC6DB5FE-A797-FA4E-A1DC-82ABFD40DB6F}"/>
              </a:ext>
            </a:extLst>
          </p:cNvPr>
          <p:cNvSpPr>
            <a:spLocks noGrp="1"/>
          </p:cNvSpPr>
          <p:nvPr>
            <p:ph type="dt" sz="half" idx="10"/>
          </p:nvPr>
        </p:nvSpPr>
        <p:spPr/>
        <p:txBody>
          <a:bodyPr/>
          <a:lstStyle/>
          <a:p>
            <a:fld id="{7E6699BF-E46C-F94F-8491-29A4CD0C189E}" type="datetime1">
              <a:rPr lang="en-US" smtClean="0"/>
              <a:t>7/2/19</a:t>
            </a:fld>
            <a:endParaRPr lang="en-US"/>
          </a:p>
        </p:txBody>
      </p:sp>
      <p:sp>
        <p:nvSpPr>
          <p:cNvPr id="5" name="Slide Number Placeholder 4">
            <a:extLst>
              <a:ext uri="{FF2B5EF4-FFF2-40B4-BE49-F238E27FC236}">
                <a16:creationId xmlns:a16="http://schemas.microsoft.com/office/drawing/2014/main" id="{A081C002-0A54-FF44-8B76-8288214D91BA}"/>
              </a:ext>
            </a:extLst>
          </p:cNvPr>
          <p:cNvSpPr>
            <a:spLocks noGrp="1"/>
          </p:cNvSpPr>
          <p:nvPr>
            <p:ph type="sldNum" sz="quarter" idx="12"/>
          </p:nvPr>
        </p:nvSpPr>
        <p:spPr/>
        <p:txBody>
          <a:bodyPr/>
          <a:lstStyle/>
          <a:p>
            <a:fld id="{9D043023-9355-2E41-88A2-8660343E4327}" type="slidenum">
              <a:rPr lang="en-US" smtClean="0"/>
              <a:t>14</a:t>
            </a:fld>
            <a:endParaRPr lang="en-US"/>
          </a:p>
        </p:txBody>
      </p:sp>
    </p:spTree>
    <p:extLst>
      <p:ext uri="{BB962C8B-B14F-4D97-AF65-F5344CB8AC3E}">
        <p14:creationId xmlns:p14="http://schemas.microsoft.com/office/powerpoint/2010/main" val="3278971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10B19C-0E61-0E45-979E-D52A36520833}"/>
              </a:ext>
            </a:extLst>
          </p:cNvPr>
          <p:cNvSpPr>
            <a:spLocks noGrp="1"/>
          </p:cNvSpPr>
          <p:nvPr>
            <p:ph type="ctrTitle"/>
          </p:nvPr>
        </p:nvSpPr>
        <p:spPr/>
        <p:txBody>
          <a:bodyPr/>
          <a:lstStyle/>
          <a:p>
            <a:r>
              <a:rPr lang="en-US" dirty="0"/>
              <a:t>Thank you!</a:t>
            </a:r>
          </a:p>
        </p:txBody>
      </p:sp>
      <p:sp>
        <p:nvSpPr>
          <p:cNvPr id="7" name="Subtitle 6">
            <a:extLst>
              <a:ext uri="{FF2B5EF4-FFF2-40B4-BE49-F238E27FC236}">
                <a16:creationId xmlns:a16="http://schemas.microsoft.com/office/drawing/2014/main" id="{B960F64A-B0F4-8446-8FE2-5348D61D29C2}"/>
              </a:ext>
            </a:extLst>
          </p:cNvPr>
          <p:cNvSpPr>
            <a:spLocks noGrp="1"/>
          </p:cNvSpPr>
          <p:nvPr>
            <p:ph type="subTitle" idx="1"/>
          </p:nvPr>
        </p:nvSpPr>
        <p:spPr>
          <a:xfrm>
            <a:off x="1143000" y="3005044"/>
            <a:ext cx="6858000" cy="1790700"/>
          </a:xfrm>
        </p:spPr>
        <p:txBody>
          <a:bodyPr>
            <a:normAutofit/>
          </a:bodyPr>
          <a:lstStyle/>
          <a:p>
            <a:r>
              <a:rPr lang="en-US" dirty="0"/>
              <a:t>Acknowledgements: </a:t>
            </a:r>
          </a:p>
          <a:p>
            <a:r>
              <a:rPr lang="en-US" dirty="0"/>
              <a:t>ESIP is funded by NASA, NOAA &amp; USGS</a:t>
            </a:r>
          </a:p>
          <a:p>
            <a:r>
              <a:rPr lang="en-US" dirty="0"/>
              <a:t>Additional DMT Clearinghouse Enhancements are funded by IMLS</a:t>
            </a:r>
          </a:p>
          <a:p>
            <a:endParaRPr lang="en-US" dirty="0"/>
          </a:p>
          <a:p>
            <a:r>
              <a:rPr lang="en-US" dirty="0"/>
              <a:t>Karl Benedict – </a:t>
            </a:r>
            <a:r>
              <a:rPr lang="en-US" dirty="0">
                <a:hlinkClick r:id="rId3"/>
              </a:rPr>
              <a:t>president@esipfed.org</a:t>
            </a:r>
            <a:r>
              <a:rPr lang="en-US" dirty="0"/>
              <a:t>, </a:t>
            </a:r>
            <a:r>
              <a:rPr lang="en-US" dirty="0">
                <a:hlinkClick r:id="rId4"/>
              </a:rPr>
              <a:t>kbene@unm.edu</a:t>
            </a:r>
            <a:r>
              <a:rPr lang="en-US" dirty="0"/>
              <a:t> </a:t>
            </a:r>
          </a:p>
        </p:txBody>
      </p:sp>
    </p:spTree>
    <p:extLst>
      <p:ext uri="{BB962C8B-B14F-4D97-AF65-F5344CB8AC3E}">
        <p14:creationId xmlns:p14="http://schemas.microsoft.com/office/powerpoint/2010/main" val="4031799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4"/>
          <p:cNvSpPr>
            <a:spLocks noGrp="1" noChangeArrowheads="1"/>
          </p:cNvSpPr>
          <p:nvPr>
            <p:ph type="title"/>
          </p:nvPr>
        </p:nvSpPr>
        <p:spPr>
          <a:xfrm>
            <a:off x="1688043" y="23754"/>
            <a:ext cx="6406800" cy="1184423"/>
          </a:xfrm>
        </p:spPr>
        <p:txBody>
          <a:bodyPr lIns="79315" tIns="79315" rIns="79315" bIns="79315" anchor="b">
            <a:normAutofit fontScale="90000"/>
          </a:bodyPr>
          <a:lstStyle/>
          <a:p>
            <a:pPr algn="ctr" defTabSz="815609"/>
            <a:r>
              <a:rPr lang="en-US" dirty="0">
                <a:sym typeface="Trebuchet MS" charset="0"/>
              </a:rPr>
              <a:t>Earth Science Information Partners Vision</a:t>
            </a:r>
            <a:endParaRPr lang="en-US" dirty="0"/>
          </a:p>
        </p:txBody>
      </p:sp>
      <p:sp>
        <p:nvSpPr>
          <p:cNvPr id="15366" name="Rectangle 5"/>
          <p:cNvSpPr>
            <a:spLocks noGrp="1" noChangeArrowheads="1"/>
          </p:cNvSpPr>
          <p:nvPr>
            <p:ph type="body" idx="1"/>
          </p:nvPr>
        </p:nvSpPr>
        <p:spPr>
          <a:xfrm>
            <a:off x="678075" y="1201655"/>
            <a:ext cx="7909800" cy="3215400"/>
          </a:xfrm>
        </p:spPr>
        <p:txBody>
          <a:bodyPr lIns="79315" tIns="79315" rIns="79315" bIns="79315" anchor="t">
            <a:normAutofit/>
          </a:bodyPr>
          <a:lstStyle/>
          <a:p>
            <a:pPr marL="0" indent="0" algn="ctr" defTabSz="815609">
              <a:spcBef>
                <a:spcPct val="0"/>
              </a:spcBef>
              <a:buNone/>
            </a:pPr>
            <a:r>
              <a:rPr lang="en-US" sz="2400" i="1" dirty="0">
                <a:sym typeface="Trebuchet MS" charset="0"/>
              </a:rPr>
              <a:t>Leaders in promoting </a:t>
            </a:r>
            <a:br>
              <a:rPr lang="en-US" sz="2400" i="1" dirty="0">
                <a:sym typeface="Trebuchet MS" charset="0"/>
              </a:rPr>
            </a:br>
            <a:r>
              <a:rPr lang="en-US" sz="2400" i="1" dirty="0">
                <a:sym typeface="Trebuchet MS" charset="0"/>
              </a:rPr>
              <a:t>the </a:t>
            </a:r>
            <a:r>
              <a:rPr lang="en-US" sz="2400" b="1" i="1" dirty="0">
                <a:sym typeface="Trebuchet MS" charset="0"/>
              </a:rPr>
              <a:t>collection, stewardship and (re)use </a:t>
            </a:r>
          </a:p>
          <a:p>
            <a:pPr marL="0" indent="0" algn="ctr" defTabSz="815609">
              <a:spcBef>
                <a:spcPct val="0"/>
              </a:spcBef>
              <a:buNone/>
            </a:pPr>
            <a:r>
              <a:rPr lang="en-US" sz="2400" i="1" dirty="0">
                <a:sym typeface="Trebuchet MS" charset="0"/>
              </a:rPr>
              <a:t>Of Earth science data, information and knowledge </a:t>
            </a:r>
          </a:p>
          <a:p>
            <a:pPr marL="0" indent="0" algn="ctr" defTabSz="815609">
              <a:spcBef>
                <a:spcPct val="0"/>
              </a:spcBef>
              <a:buNone/>
            </a:pPr>
            <a:r>
              <a:rPr lang="en-US" sz="2400" i="1" dirty="0">
                <a:sym typeface="Trebuchet MS" charset="0"/>
              </a:rPr>
              <a:t>that is responsive to societal needs. </a:t>
            </a:r>
            <a:endParaRPr lang="en-US" sz="2400" i="1" dirty="0"/>
          </a:p>
        </p:txBody>
      </p:sp>
      <p:grpSp>
        <p:nvGrpSpPr>
          <p:cNvPr id="2" name="Group 6"/>
          <p:cNvGrpSpPr>
            <a:grpSpLocks/>
          </p:cNvGrpSpPr>
          <p:nvPr/>
        </p:nvGrpSpPr>
        <p:grpSpPr bwMode="auto">
          <a:xfrm>
            <a:off x="51348" y="2849689"/>
            <a:ext cx="2529334" cy="1915418"/>
            <a:chOff x="0" y="0"/>
            <a:chExt cx="284" cy="287"/>
          </a:xfrm>
        </p:grpSpPr>
        <p:pic>
          <p:nvPicPr>
            <p:cNvPr id="15378" name="Picture 7"/>
            <p:cNvPicPr>
              <a:picLocks noChangeAspect="1"/>
            </p:cNvPicPr>
            <p:nvPr/>
          </p:nvPicPr>
          <p:blipFill>
            <a:blip r:embed="rId3"/>
            <a:srcRect/>
            <a:stretch>
              <a:fillRect/>
            </a:stretch>
          </p:blipFill>
          <p:spPr bwMode="auto">
            <a:xfrm>
              <a:off x="124" y="39"/>
              <a:ext cx="158" cy="239"/>
            </a:xfrm>
            <a:prstGeom prst="rect">
              <a:avLst/>
            </a:prstGeom>
            <a:noFill/>
            <a:ln w="12700" cap="rnd">
              <a:noFill/>
              <a:round/>
              <a:headEnd/>
              <a:tailEnd/>
            </a:ln>
          </p:spPr>
        </p:pic>
        <p:pic>
          <p:nvPicPr>
            <p:cNvPr id="15379" name="Picture 8"/>
            <p:cNvPicPr>
              <a:picLocks noChangeAspect="1"/>
            </p:cNvPicPr>
            <p:nvPr/>
          </p:nvPicPr>
          <p:blipFill>
            <a:blip r:embed="rId4"/>
            <a:srcRect/>
            <a:stretch>
              <a:fillRect/>
            </a:stretch>
          </p:blipFill>
          <p:spPr bwMode="auto">
            <a:xfrm>
              <a:off x="4" y="2"/>
              <a:ext cx="165" cy="123"/>
            </a:xfrm>
            <a:prstGeom prst="rect">
              <a:avLst/>
            </a:prstGeom>
            <a:noFill/>
            <a:ln w="12700" cap="rnd">
              <a:noFill/>
              <a:round/>
              <a:headEnd/>
              <a:tailEnd/>
            </a:ln>
          </p:spPr>
        </p:pic>
        <p:pic>
          <p:nvPicPr>
            <p:cNvPr id="15380" name="Picture 9" descr="image.png"/>
            <p:cNvPicPr>
              <a:picLocks noChangeAspect="1"/>
            </p:cNvPicPr>
            <p:nvPr/>
          </p:nvPicPr>
          <p:blipFill>
            <a:blip r:embed="rId5"/>
            <a:srcRect/>
            <a:stretch>
              <a:fillRect/>
            </a:stretch>
          </p:blipFill>
          <p:spPr bwMode="auto">
            <a:xfrm>
              <a:off x="14" y="171"/>
              <a:ext cx="144" cy="116"/>
            </a:xfrm>
            <a:prstGeom prst="rect">
              <a:avLst/>
            </a:prstGeom>
            <a:noFill/>
            <a:ln w="12700">
              <a:noFill/>
              <a:miter lim="0"/>
              <a:headEnd/>
              <a:tailEnd/>
            </a:ln>
          </p:spPr>
        </p:pic>
      </p:grpSp>
      <p:grpSp>
        <p:nvGrpSpPr>
          <p:cNvPr id="3" name="Group 10"/>
          <p:cNvGrpSpPr>
            <a:grpSpLocks/>
          </p:cNvGrpSpPr>
          <p:nvPr/>
        </p:nvGrpSpPr>
        <p:grpSpPr bwMode="auto">
          <a:xfrm>
            <a:off x="5779770" y="3114231"/>
            <a:ext cx="3339703" cy="1879420"/>
            <a:chOff x="0" y="0"/>
            <a:chExt cx="375" cy="281"/>
          </a:xfrm>
        </p:grpSpPr>
        <p:pic>
          <p:nvPicPr>
            <p:cNvPr id="15374" name="Picture 11"/>
            <p:cNvPicPr>
              <a:picLocks noChangeAspect="1"/>
            </p:cNvPicPr>
            <p:nvPr/>
          </p:nvPicPr>
          <p:blipFill>
            <a:blip r:embed="rId6">
              <a:alphaModFix amt="71000"/>
            </a:blip>
            <a:srcRect/>
            <a:stretch>
              <a:fillRect/>
            </a:stretch>
          </p:blipFill>
          <p:spPr bwMode="auto">
            <a:xfrm>
              <a:off x="-4" y="29"/>
              <a:ext cx="93" cy="180"/>
            </a:xfrm>
            <a:prstGeom prst="rect">
              <a:avLst/>
            </a:prstGeom>
            <a:noFill/>
            <a:ln w="12700" cap="rnd">
              <a:noFill/>
              <a:round/>
              <a:headEnd/>
              <a:tailEnd/>
            </a:ln>
          </p:spPr>
        </p:pic>
        <p:pic>
          <p:nvPicPr>
            <p:cNvPr id="15375" name="Picture 12" descr="image.png"/>
            <p:cNvPicPr>
              <a:picLocks noChangeAspect="1"/>
            </p:cNvPicPr>
            <p:nvPr/>
          </p:nvPicPr>
          <p:blipFill>
            <a:blip r:embed="rId7"/>
            <a:srcRect/>
            <a:stretch>
              <a:fillRect/>
            </a:stretch>
          </p:blipFill>
          <p:spPr bwMode="auto">
            <a:xfrm>
              <a:off x="106" y="0"/>
              <a:ext cx="207" cy="138"/>
            </a:xfrm>
            <a:prstGeom prst="rect">
              <a:avLst/>
            </a:prstGeom>
            <a:noFill/>
            <a:ln w="12700">
              <a:noFill/>
              <a:miter lim="0"/>
              <a:headEnd/>
              <a:tailEnd/>
            </a:ln>
          </p:spPr>
        </p:pic>
        <p:pic>
          <p:nvPicPr>
            <p:cNvPr id="15376" name="Picture 13" descr="InsertedImage.jpg"/>
            <p:cNvPicPr>
              <a:picLocks noChangeAspect="1"/>
            </p:cNvPicPr>
            <p:nvPr/>
          </p:nvPicPr>
          <p:blipFill>
            <a:blip r:embed="rId8"/>
            <a:srcRect/>
            <a:stretch>
              <a:fillRect/>
            </a:stretch>
          </p:blipFill>
          <p:spPr bwMode="auto">
            <a:xfrm>
              <a:off x="91" y="170"/>
              <a:ext cx="166" cy="111"/>
            </a:xfrm>
            <a:prstGeom prst="rect">
              <a:avLst/>
            </a:prstGeom>
            <a:noFill/>
            <a:ln w="12700">
              <a:noFill/>
              <a:miter lim="0"/>
              <a:headEnd/>
              <a:tailEnd/>
            </a:ln>
          </p:spPr>
        </p:pic>
        <p:pic>
          <p:nvPicPr>
            <p:cNvPr id="15377" name="Picture 14" descr="image.png"/>
            <p:cNvPicPr>
              <a:picLocks noChangeAspect="1"/>
            </p:cNvPicPr>
            <p:nvPr/>
          </p:nvPicPr>
          <p:blipFill>
            <a:blip r:embed="rId9"/>
            <a:srcRect/>
            <a:stretch>
              <a:fillRect/>
            </a:stretch>
          </p:blipFill>
          <p:spPr bwMode="auto">
            <a:xfrm>
              <a:off x="201" y="77"/>
              <a:ext cx="174" cy="124"/>
            </a:xfrm>
            <a:prstGeom prst="rect">
              <a:avLst/>
            </a:prstGeom>
            <a:noFill/>
            <a:ln w="12700">
              <a:noFill/>
              <a:miter lim="0"/>
              <a:headEnd/>
              <a:tailEnd/>
            </a:ln>
          </p:spPr>
        </p:pic>
      </p:grpSp>
      <p:grpSp>
        <p:nvGrpSpPr>
          <p:cNvPr id="4" name="Group 15"/>
          <p:cNvGrpSpPr>
            <a:grpSpLocks/>
          </p:cNvGrpSpPr>
          <p:nvPr/>
        </p:nvGrpSpPr>
        <p:grpSpPr bwMode="auto">
          <a:xfrm>
            <a:off x="2654350" y="3013770"/>
            <a:ext cx="2932286" cy="2057734"/>
            <a:chOff x="0" y="0"/>
            <a:chExt cx="329" cy="308"/>
          </a:xfrm>
        </p:grpSpPr>
        <p:pic>
          <p:nvPicPr>
            <p:cNvPr id="15370" name="Picture 16"/>
            <p:cNvPicPr>
              <a:picLocks noChangeAspect="1"/>
            </p:cNvPicPr>
            <p:nvPr/>
          </p:nvPicPr>
          <p:blipFill>
            <a:blip r:embed="rId6">
              <a:alphaModFix amt="71000"/>
            </a:blip>
            <a:srcRect/>
            <a:stretch>
              <a:fillRect/>
            </a:stretch>
          </p:blipFill>
          <p:spPr bwMode="auto">
            <a:xfrm>
              <a:off x="-4" y="44"/>
              <a:ext cx="93" cy="180"/>
            </a:xfrm>
            <a:prstGeom prst="rect">
              <a:avLst/>
            </a:prstGeom>
            <a:noFill/>
            <a:ln w="12700" cap="rnd">
              <a:noFill/>
              <a:round/>
              <a:headEnd/>
              <a:tailEnd/>
            </a:ln>
          </p:spPr>
        </p:pic>
        <p:pic>
          <p:nvPicPr>
            <p:cNvPr id="15371" name="Picture 17" descr="image.png"/>
            <p:cNvPicPr>
              <a:picLocks noChangeAspect="1"/>
            </p:cNvPicPr>
            <p:nvPr/>
          </p:nvPicPr>
          <p:blipFill>
            <a:blip r:embed="rId10"/>
            <a:srcRect/>
            <a:stretch>
              <a:fillRect/>
            </a:stretch>
          </p:blipFill>
          <p:spPr bwMode="auto">
            <a:xfrm>
              <a:off x="157" y="92"/>
              <a:ext cx="172" cy="115"/>
            </a:xfrm>
            <a:prstGeom prst="rect">
              <a:avLst/>
            </a:prstGeom>
            <a:noFill/>
            <a:ln w="12700">
              <a:noFill/>
              <a:miter lim="0"/>
              <a:headEnd/>
              <a:tailEnd/>
            </a:ln>
          </p:spPr>
        </p:pic>
        <p:pic>
          <p:nvPicPr>
            <p:cNvPr id="15372" name="Picture 18" descr="image.png"/>
            <p:cNvPicPr>
              <a:picLocks noChangeAspect="1"/>
            </p:cNvPicPr>
            <p:nvPr/>
          </p:nvPicPr>
          <p:blipFill>
            <a:blip r:embed="rId11"/>
            <a:srcRect/>
            <a:stretch>
              <a:fillRect/>
            </a:stretch>
          </p:blipFill>
          <p:spPr bwMode="auto">
            <a:xfrm>
              <a:off x="85" y="0"/>
              <a:ext cx="166" cy="124"/>
            </a:xfrm>
            <a:prstGeom prst="rect">
              <a:avLst/>
            </a:prstGeom>
            <a:noFill/>
            <a:ln w="12700">
              <a:noFill/>
              <a:miter lim="0"/>
              <a:headEnd/>
              <a:tailEnd/>
            </a:ln>
          </p:spPr>
        </p:pic>
        <p:pic>
          <p:nvPicPr>
            <p:cNvPr id="15373" name="Picture 19" descr="InsertedImage.jpg"/>
            <p:cNvPicPr>
              <a:picLocks noChangeAspect="1"/>
            </p:cNvPicPr>
            <p:nvPr/>
          </p:nvPicPr>
          <p:blipFill>
            <a:blip r:embed="rId12"/>
            <a:srcRect l="12852" r="37157"/>
            <a:stretch>
              <a:fillRect/>
            </a:stretch>
          </p:blipFill>
          <p:spPr bwMode="auto">
            <a:xfrm>
              <a:off x="113" y="163"/>
              <a:ext cx="109" cy="145"/>
            </a:xfrm>
            <a:prstGeom prst="rect">
              <a:avLst/>
            </a:prstGeom>
            <a:noFill/>
            <a:ln w="25400">
              <a:solidFill>
                <a:srgbClr val="FFFFFF"/>
              </a:solidFill>
              <a:miter lim="0"/>
              <a:headEnd/>
              <a:tailEnd/>
            </a:ln>
          </p:spPr>
        </p:pic>
      </p:grpSp>
    </p:spTree>
    <p:extLst>
      <p:ext uri="{BB962C8B-B14F-4D97-AF65-F5344CB8AC3E}">
        <p14:creationId xmlns:p14="http://schemas.microsoft.com/office/powerpoint/2010/main" val="707052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3000"/>
                            </p:stCondLst>
                            <p:childTnLst>
                              <p:par>
                                <p:cTn id="13" presetID="10" presetClass="entr" presetSubtype="0" fill="hold" nodeType="after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p66"/>
          <p:cNvSpPr txBox="1">
            <a:spLocks noGrp="1"/>
          </p:cNvSpPr>
          <p:nvPr>
            <p:ph type="title"/>
          </p:nvPr>
        </p:nvSpPr>
        <p:spPr>
          <a:xfrm>
            <a:off x="200255" y="219827"/>
            <a:ext cx="8741625" cy="674625"/>
          </a:xfrm>
          <a:prstGeom prst="rect">
            <a:avLst/>
          </a:prstGeom>
          <a:noFill/>
          <a:ln>
            <a:noFill/>
          </a:ln>
        </p:spPr>
        <p:txBody>
          <a:bodyPr spcFirstLastPara="1" vert="horz" wrap="square" lIns="114297" tIns="91453" rIns="114297" bIns="91453" rtlCol="0" anchor="t" anchorCtr="0">
            <a:noAutofit/>
          </a:bodyPr>
          <a:lstStyle/>
          <a:p>
            <a:pPr>
              <a:spcBef>
                <a:spcPts val="375"/>
              </a:spcBef>
              <a:buSzPts val="1100"/>
            </a:pPr>
            <a:r>
              <a:rPr lang="en-US" dirty="0"/>
              <a:t>Earth Science Information Partners (ESIP) </a:t>
            </a:r>
            <a:endParaRPr dirty="0"/>
          </a:p>
          <a:p>
            <a:endParaRPr dirty="0"/>
          </a:p>
        </p:txBody>
      </p:sp>
      <p:sp>
        <p:nvSpPr>
          <p:cNvPr id="434" name="Google Shape;434;p66"/>
          <p:cNvSpPr txBox="1">
            <a:spLocks noGrp="1"/>
          </p:cNvSpPr>
          <p:nvPr>
            <p:ph type="body" idx="1"/>
          </p:nvPr>
        </p:nvSpPr>
        <p:spPr>
          <a:xfrm>
            <a:off x="174754" y="906562"/>
            <a:ext cx="2383500" cy="1611000"/>
          </a:xfrm>
          <a:prstGeom prst="rect">
            <a:avLst/>
          </a:prstGeom>
          <a:noFill/>
          <a:ln>
            <a:noFill/>
          </a:ln>
        </p:spPr>
        <p:txBody>
          <a:bodyPr spcFirstLastPara="1" vert="horz" wrap="square" lIns="114297" tIns="91453" rIns="114297" bIns="91453" rtlCol="0" anchor="t" anchorCtr="0">
            <a:noAutofit/>
          </a:bodyPr>
          <a:lstStyle/>
          <a:p>
            <a:pPr marL="35719" lvl="2" indent="0">
              <a:buSzPts val="2200"/>
            </a:pPr>
            <a:r>
              <a:rPr lang="en-US" sz="2000" dirty="0"/>
              <a:t>By the numbers: </a:t>
            </a:r>
            <a:endParaRPr dirty="0"/>
          </a:p>
          <a:p>
            <a:pPr marL="35719" lvl="2" indent="0">
              <a:buSzPts val="2200"/>
            </a:pPr>
            <a:endParaRPr dirty="0"/>
          </a:p>
          <a:p>
            <a:pPr marL="35719" lvl="2" indent="0">
              <a:buSzPts val="2200"/>
            </a:pPr>
            <a:r>
              <a:rPr lang="en-US" dirty="0"/>
              <a:t>120+ Member Orgs</a:t>
            </a:r>
            <a:endParaRPr dirty="0"/>
          </a:p>
          <a:p>
            <a:pPr marL="35719" lvl="2" indent="0">
              <a:buSzPts val="2200"/>
            </a:pPr>
            <a:r>
              <a:rPr lang="en-US" dirty="0"/>
              <a:t>1000 Active Participants</a:t>
            </a:r>
            <a:endParaRPr dirty="0"/>
          </a:p>
          <a:p>
            <a:pPr marL="35719" lvl="2" indent="0">
              <a:buSzPts val="2200"/>
            </a:pPr>
            <a:r>
              <a:rPr lang="en-US" dirty="0"/>
              <a:t>30+ Working Groups</a:t>
            </a:r>
            <a:endParaRPr dirty="0"/>
          </a:p>
        </p:txBody>
      </p:sp>
      <p:pic>
        <p:nvPicPr>
          <p:cNvPr id="435" name="Google Shape;435;p66"/>
          <p:cNvPicPr preferRelativeResize="0"/>
          <p:nvPr/>
        </p:nvPicPr>
        <p:blipFill>
          <a:blip r:embed="rId3">
            <a:alphaModFix/>
          </a:blip>
          <a:stretch>
            <a:fillRect/>
          </a:stretch>
        </p:blipFill>
        <p:spPr>
          <a:xfrm>
            <a:off x="920029" y="3340618"/>
            <a:ext cx="685800" cy="571500"/>
          </a:xfrm>
          <a:prstGeom prst="rect">
            <a:avLst/>
          </a:prstGeom>
          <a:noFill/>
          <a:ln>
            <a:noFill/>
          </a:ln>
        </p:spPr>
      </p:pic>
      <p:pic>
        <p:nvPicPr>
          <p:cNvPr id="436" name="Google Shape;436;p66"/>
          <p:cNvPicPr preferRelativeResize="0"/>
          <p:nvPr/>
        </p:nvPicPr>
        <p:blipFill>
          <a:blip r:embed="rId4">
            <a:alphaModFix/>
          </a:blip>
          <a:stretch>
            <a:fillRect/>
          </a:stretch>
        </p:blipFill>
        <p:spPr>
          <a:xfrm>
            <a:off x="1610004" y="3465864"/>
            <a:ext cx="837989" cy="354375"/>
          </a:xfrm>
          <a:prstGeom prst="rect">
            <a:avLst/>
          </a:prstGeom>
          <a:noFill/>
          <a:ln>
            <a:noFill/>
          </a:ln>
        </p:spPr>
      </p:pic>
      <p:pic>
        <p:nvPicPr>
          <p:cNvPr id="437" name="Google Shape;437;p66"/>
          <p:cNvPicPr preferRelativeResize="0"/>
          <p:nvPr/>
        </p:nvPicPr>
        <p:blipFill>
          <a:blip r:embed="rId5">
            <a:alphaModFix/>
          </a:blip>
          <a:stretch>
            <a:fillRect/>
          </a:stretch>
        </p:blipFill>
        <p:spPr>
          <a:xfrm>
            <a:off x="349341" y="3340618"/>
            <a:ext cx="571500" cy="571750"/>
          </a:xfrm>
          <a:prstGeom prst="rect">
            <a:avLst/>
          </a:prstGeom>
          <a:noFill/>
          <a:ln>
            <a:noFill/>
          </a:ln>
        </p:spPr>
      </p:pic>
      <p:sp>
        <p:nvSpPr>
          <p:cNvPr id="438" name="Google Shape;438;p66"/>
          <p:cNvSpPr/>
          <p:nvPr/>
        </p:nvSpPr>
        <p:spPr>
          <a:xfrm>
            <a:off x="5788625" y="2910203"/>
            <a:ext cx="355313" cy="354375"/>
          </a:xfrm>
          <a:prstGeom prst="ellipse">
            <a:avLst/>
          </a:prstGeom>
          <a:solidFill>
            <a:srgbClr val="FFFFFF"/>
          </a:solidFill>
          <a:ln>
            <a:noFill/>
          </a:ln>
        </p:spPr>
        <p:txBody>
          <a:bodyPr spcFirstLastPara="1" wrap="square" lIns="57141" tIns="57141" rIns="57141" bIns="57141" anchor="ctr" anchorCtr="0">
            <a:noAutofit/>
          </a:bodyPr>
          <a:lstStyle/>
          <a:p>
            <a:endParaRPr sz="1125"/>
          </a:p>
        </p:txBody>
      </p:sp>
      <p:grpSp>
        <p:nvGrpSpPr>
          <p:cNvPr id="2" name="Group 1"/>
          <p:cNvGrpSpPr/>
          <p:nvPr/>
        </p:nvGrpSpPr>
        <p:grpSpPr>
          <a:xfrm>
            <a:off x="2452168" y="636503"/>
            <a:ext cx="6415845" cy="3902303"/>
            <a:chOff x="4679750" y="1273513"/>
            <a:chExt cx="9509069" cy="5988576"/>
          </a:xfrm>
        </p:grpSpPr>
        <p:pic>
          <p:nvPicPr>
            <p:cNvPr id="432" name="Google Shape;432;p66"/>
            <p:cNvPicPr preferRelativeResize="0"/>
            <p:nvPr/>
          </p:nvPicPr>
          <p:blipFill rotWithShape="1">
            <a:blip r:embed="rId6">
              <a:alphaModFix/>
            </a:blip>
            <a:srcRect b="12411"/>
            <a:stretch/>
          </p:blipFill>
          <p:spPr>
            <a:xfrm>
              <a:off x="4679750" y="1273513"/>
              <a:ext cx="9509069" cy="5988576"/>
            </a:xfrm>
            <a:prstGeom prst="rect">
              <a:avLst/>
            </a:prstGeom>
            <a:noFill/>
            <a:ln>
              <a:noFill/>
            </a:ln>
          </p:spPr>
        </p:pic>
        <p:sp>
          <p:nvSpPr>
            <p:cNvPr id="439" name="Google Shape;439;p66"/>
            <p:cNvSpPr/>
            <p:nvPr/>
          </p:nvSpPr>
          <p:spPr>
            <a:xfrm>
              <a:off x="8735201" y="1677692"/>
              <a:ext cx="3738597" cy="849871"/>
            </a:xfrm>
            <a:prstGeom prst="rect">
              <a:avLst/>
            </a:prstGeom>
            <a:solidFill>
              <a:schemeClr val="lt1"/>
            </a:solidFill>
            <a:ln>
              <a:noFill/>
            </a:ln>
          </p:spPr>
          <p:txBody>
            <a:bodyPr spcFirstLastPara="1" wrap="square" lIns="57141" tIns="57141" rIns="57141" bIns="57141" anchor="ctr" anchorCtr="0">
              <a:noAutofit/>
            </a:bodyPr>
            <a:lstStyle/>
            <a:p>
              <a:endParaRPr sz="1125"/>
            </a:p>
          </p:txBody>
        </p:sp>
      </p:grpSp>
      <p:sp>
        <p:nvSpPr>
          <p:cNvPr id="441" name="Google Shape;441;p66"/>
          <p:cNvSpPr txBox="1">
            <a:spLocks noGrp="1"/>
          </p:cNvSpPr>
          <p:nvPr>
            <p:ph type="body" idx="1"/>
          </p:nvPr>
        </p:nvSpPr>
        <p:spPr>
          <a:xfrm>
            <a:off x="186141" y="2745033"/>
            <a:ext cx="2383500" cy="531188"/>
          </a:xfrm>
          <a:prstGeom prst="rect">
            <a:avLst/>
          </a:prstGeom>
          <a:noFill/>
          <a:ln>
            <a:noFill/>
          </a:ln>
        </p:spPr>
        <p:txBody>
          <a:bodyPr spcFirstLastPara="1" vert="horz" wrap="square" lIns="114297" tIns="91453" rIns="114297" bIns="91453" rtlCol="0" anchor="t" anchorCtr="0">
            <a:noAutofit/>
          </a:bodyPr>
          <a:lstStyle/>
          <a:p>
            <a:pPr marL="35719" lvl="2" indent="0">
              <a:buSzPts val="2200"/>
            </a:pPr>
            <a:r>
              <a:rPr lang="en-US" sz="2000" dirty="0"/>
              <a:t>Supported by:</a:t>
            </a:r>
          </a:p>
          <a:p>
            <a:pPr marL="35719" lvl="2" indent="0">
              <a:buSzPts val="2200"/>
            </a:pPr>
            <a:endParaRPr dirty="0"/>
          </a:p>
        </p:txBody>
      </p:sp>
      <p:sp>
        <p:nvSpPr>
          <p:cNvPr id="13" name="Google Shape;481;p68"/>
          <p:cNvSpPr/>
          <p:nvPr/>
        </p:nvSpPr>
        <p:spPr>
          <a:xfrm>
            <a:off x="5564322" y="2814954"/>
            <a:ext cx="355313" cy="354375"/>
          </a:xfrm>
          <a:prstGeom prst="ellipse">
            <a:avLst/>
          </a:prstGeom>
          <a:solidFill>
            <a:srgbClr val="FFFFFF"/>
          </a:solidFill>
          <a:ln>
            <a:noFill/>
          </a:ln>
        </p:spPr>
        <p:txBody>
          <a:bodyPr spcFirstLastPara="1" wrap="square" lIns="57141" tIns="57141" rIns="57141" bIns="57141" anchor="ctr" anchorCtr="0">
            <a:noAutofit/>
          </a:bodyPr>
          <a:lstStyle/>
          <a:p>
            <a:endParaRPr sz="1125"/>
          </a:p>
        </p:txBody>
      </p:sp>
      <p:pic>
        <p:nvPicPr>
          <p:cNvPr id="14" name="Google Shape;482;p68"/>
          <p:cNvPicPr preferRelativeResize="0"/>
          <p:nvPr/>
        </p:nvPicPr>
        <p:blipFill>
          <a:blip r:embed="rId7">
            <a:alphaModFix/>
          </a:blip>
          <a:stretch>
            <a:fillRect/>
          </a:stretch>
        </p:blipFill>
        <p:spPr>
          <a:xfrm>
            <a:off x="5574442" y="2857111"/>
            <a:ext cx="321996" cy="270062"/>
          </a:xfrm>
          <a:prstGeom prst="rect">
            <a:avLst/>
          </a:prstGeom>
          <a:noFill/>
          <a:ln>
            <a:noFill/>
          </a:ln>
        </p:spPr>
      </p:pic>
    </p:spTree>
    <p:extLst>
      <p:ext uri="{BB962C8B-B14F-4D97-AF65-F5344CB8AC3E}">
        <p14:creationId xmlns:p14="http://schemas.microsoft.com/office/powerpoint/2010/main" val="1447722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CC3D-246E-514E-8A82-6993F1B034D7}"/>
              </a:ext>
            </a:extLst>
          </p:cNvPr>
          <p:cNvSpPr>
            <a:spLocks noGrp="1"/>
          </p:cNvSpPr>
          <p:nvPr>
            <p:ph type="title"/>
          </p:nvPr>
        </p:nvSpPr>
        <p:spPr/>
        <p:txBody>
          <a:bodyPr>
            <a:normAutofit fontScale="90000"/>
          </a:bodyPr>
          <a:lstStyle/>
          <a:p>
            <a:r>
              <a:rPr lang="en-US" dirty="0"/>
              <a:t>Beyond ESIP (Just a sample)</a:t>
            </a:r>
          </a:p>
        </p:txBody>
      </p:sp>
      <p:sp>
        <p:nvSpPr>
          <p:cNvPr id="3" name="Text Placeholder 2">
            <a:extLst>
              <a:ext uri="{FF2B5EF4-FFF2-40B4-BE49-F238E27FC236}">
                <a16:creationId xmlns:a16="http://schemas.microsoft.com/office/drawing/2014/main" id="{A6C0C3E8-0608-9945-BEE4-ECF08692A9F2}"/>
              </a:ext>
            </a:extLst>
          </p:cNvPr>
          <p:cNvSpPr>
            <a:spLocks noGrp="1"/>
          </p:cNvSpPr>
          <p:nvPr>
            <p:ph type="body" idx="1"/>
          </p:nvPr>
        </p:nvSpPr>
        <p:spPr/>
        <p:txBody>
          <a:bodyPr/>
          <a:lstStyle/>
          <a:p>
            <a:endParaRPr lang="en-US"/>
          </a:p>
        </p:txBody>
      </p:sp>
      <p:sp>
        <p:nvSpPr>
          <p:cNvPr id="4" name="Oval 3">
            <a:extLst>
              <a:ext uri="{FF2B5EF4-FFF2-40B4-BE49-F238E27FC236}">
                <a16:creationId xmlns:a16="http://schemas.microsoft.com/office/drawing/2014/main" id="{033652B0-A4C8-8244-926D-5922DB393B98}"/>
              </a:ext>
            </a:extLst>
          </p:cNvPr>
          <p:cNvSpPr/>
          <p:nvPr/>
        </p:nvSpPr>
        <p:spPr>
          <a:xfrm>
            <a:off x="3461851" y="1525229"/>
            <a:ext cx="2220284" cy="2093041"/>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ESIP</a:t>
            </a:r>
          </a:p>
        </p:txBody>
      </p:sp>
      <p:sp>
        <p:nvSpPr>
          <p:cNvPr id="5" name="Oval 4">
            <a:extLst>
              <a:ext uri="{FF2B5EF4-FFF2-40B4-BE49-F238E27FC236}">
                <a16:creationId xmlns:a16="http://schemas.microsoft.com/office/drawing/2014/main" id="{3186631F-E98B-134F-BA2E-3D07702E6B53}"/>
              </a:ext>
            </a:extLst>
          </p:cNvPr>
          <p:cNvSpPr/>
          <p:nvPr/>
        </p:nvSpPr>
        <p:spPr>
          <a:xfrm>
            <a:off x="5188812" y="1754499"/>
            <a:ext cx="1851013" cy="1744947"/>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USGS CDI</a:t>
            </a:r>
          </a:p>
        </p:txBody>
      </p:sp>
      <p:sp>
        <p:nvSpPr>
          <p:cNvPr id="6" name="Oval 5">
            <a:extLst>
              <a:ext uri="{FF2B5EF4-FFF2-40B4-BE49-F238E27FC236}">
                <a16:creationId xmlns:a16="http://schemas.microsoft.com/office/drawing/2014/main" id="{D8D0FAB3-08DE-F846-A7C9-421831255670}"/>
              </a:ext>
            </a:extLst>
          </p:cNvPr>
          <p:cNvSpPr/>
          <p:nvPr/>
        </p:nvSpPr>
        <p:spPr>
          <a:xfrm>
            <a:off x="3441490" y="2946435"/>
            <a:ext cx="2220284" cy="2093041"/>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GEOValue</a:t>
            </a:r>
            <a:r>
              <a:rPr lang="en-US" dirty="0"/>
              <a:t> Community</a:t>
            </a:r>
          </a:p>
        </p:txBody>
      </p:sp>
      <p:sp>
        <p:nvSpPr>
          <p:cNvPr id="7" name="Oval 6">
            <a:extLst>
              <a:ext uri="{FF2B5EF4-FFF2-40B4-BE49-F238E27FC236}">
                <a16:creationId xmlns:a16="http://schemas.microsoft.com/office/drawing/2014/main" id="{AE7E195E-10FF-DD4E-ABDA-357BF9FCD45A}"/>
              </a:ext>
            </a:extLst>
          </p:cNvPr>
          <p:cNvSpPr/>
          <p:nvPr/>
        </p:nvSpPr>
        <p:spPr>
          <a:xfrm>
            <a:off x="2125051" y="1754498"/>
            <a:ext cx="1851028" cy="1744947"/>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DataONE</a:t>
            </a:r>
            <a:r>
              <a:rPr lang="en-US" dirty="0"/>
              <a:t> Community</a:t>
            </a:r>
          </a:p>
        </p:txBody>
      </p:sp>
      <p:sp>
        <p:nvSpPr>
          <p:cNvPr id="8" name="Oval 7">
            <a:extLst>
              <a:ext uri="{FF2B5EF4-FFF2-40B4-BE49-F238E27FC236}">
                <a16:creationId xmlns:a16="http://schemas.microsoft.com/office/drawing/2014/main" id="{804727D3-C14A-1F4F-AFED-577DB52943EB}"/>
              </a:ext>
            </a:extLst>
          </p:cNvPr>
          <p:cNvSpPr/>
          <p:nvPr/>
        </p:nvSpPr>
        <p:spPr>
          <a:xfrm>
            <a:off x="3672075" y="648454"/>
            <a:ext cx="1851027" cy="1744946"/>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Council of Data Facilities</a:t>
            </a:r>
          </a:p>
        </p:txBody>
      </p:sp>
    </p:spTree>
    <p:extLst>
      <p:ext uri="{BB962C8B-B14F-4D97-AF65-F5344CB8AC3E}">
        <p14:creationId xmlns:p14="http://schemas.microsoft.com/office/powerpoint/2010/main" val="1722706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CC3D-246E-514E-8A82-6993F1B034D7}"/>
              </a:ext>
            </a:extLst>
          </p:cNvPr>
          <p:cNvSpPr>
            <a:spLocks noGrp="1"/>
          </p:cNvSpPr>
          <p:nvPr>
            <p:ph type="title"/>
          </p:nvPr>
        </p:nvSpPr>
        <p:spPr/>
        <p:txBody>
          <a:bodyPr>
            <a:normAutofit fontScale="90000"/>
          </a:bodyPr>
          <a:lstStyle/>
          <a:p>
            <a:r>
              <a:rPr lang="en-US" dirty="0"/>
              <a:t>Beyond ESIP</a:t>
            </a:r>
          </a:p>
        </p:txBody>
      </p:sp>
      <p:sp>
        <p:nvSpPr>
          <p:cNvPr id="3" name="Text Placeholder 2">
            <a:extLst>
              <a:ext uri="{FF2B5EF4-FFF2-40B4-BE49-F238E27FC236}">
                <a16:creationId xmlns:a16="http://schemas.microsoft.com/office/drawing/2014/main" id="{A6C0C3E8-0608-9945-BEE4-ECF08692A9F2}"/>
              </a:ext>
            </a:extLst>
          </p:cNvPr>
          <p:cNvSpPr>
            <a:spLocks noGrp="1"/>
          </p:cNvSpPr>
          <p:nvPr>
            <p:ph type="body" idx="1"/>
          </p:nvPr>
        </p:nvSpPr>
        <p:spPr>
          <a:xfrm>
            <a:off x="5255193" y="554445"/>
            <a:ext cx="3729653" cy="2726386"/>
          </a:xfrm>
        </p:spPr>
        <p:txBody>
          <a:bodyPr>
            <a:normAutofit/>
          </a:bodyPr>
          <a:lstStyle/>
          <a:p>
            <a:pPr marL="485775" indent="-342900">
              <a:buFont typeface="Arial" panose="020B0604020202020204" pitchFamily="34" charset="0"/>
              <a:buChar char="•"/>
            </a:pPr>
            <a:r>
              <a:rPr lang="en-US" sz="2800" dirty="0"/>
              <a:t>Workshops</a:t>
            </a:r>
          </a:p>
          <a:p>
            <a:pPr marL="485775" indent="-342900">
              <a:buFont typeface="Arial" panose="020B0604020202020204" pitchFamily="34" charset="0"/>
              <a:buChar char="•"/>
            </a:pPr>
            <a:r>
              <a:rPr lang="en-US" sz="2800" dirty="0"/>
              <a:t>Webinars</a:t>
            </a:r>
          </a:p>
          <a:p>
            <a:pPr marL="485775" indent="-342900">
              <a:buFont typeface="Arial" panose="020B0604020202020204" pitchFamily="34" charset="0"/>
              <a:buChar char="•"/>
            </a:pPr>
            <a:r>
              <a:rPr lang="en-US" sz="2800" dirty="0"/>
              <a:t>Presentations</a:t>
            </a:r>
          </a:p>
          <a:p>
            <a:pPr marL="485775" indent="-342900">
              <a:buFont typeface="Arial" panose="020B0604020202020204" pitchFamily="34" charset="0"/>
              <a:buChar char="•"/>
            </a:pPr>
            <a:r>
              <a:rPr lang="en-US" sz="2800" dirty="0"/>
              <a:t>Publications</a:t>
            </a:r>
          </a:p>
        </p:txBody>
      </p:sp>
      <p:sp>
        <p:nvSpPr>
          <p:cNvPr id="4" name="Oval 3">
            <a:extLst>
              <a:ext uri="{FF2B5EF4-FFF2-40B4-BE49-F238E27FC236}">
                <a16:creationId xmlns:a16="http://schemas.microsoft.com/office/drawing/2014/main" id="{033652B0-A4C8-8244-926D-5922DB393B98}"/>
              </a:ext>
            </a:extLst>
          </p:cNvPr>
          <p:cNvSpPr/>
          <p:nvPr/>
        </p:nvSpPr>
        <p:spPr>
          <a:xfrm>
            <a:off x="200432" y="1525229"/>
            <a:ext cx="2220284" cy="2093041"/>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ESIP</a:t>
            </a:r>
          </a:p>
        </p:txBody>
      </p:sp>
      <p:sp>
        <p:nvSpPr>
          <p:cNvPr id="6" name="Oval 5">
            <a:extLst>
              <a:ext uri="{FF2B5EF4-FFF2-40B4-BE49-F238E27FC236}">
                <a16:creationId xmlns:a16="http://schemas.microsoft.com/office/drawing/2014/main" id="{D8D0FAB3-08DE-F846-A7C9-421831255670}"/>
              </a:ext>
            </a:extLst>
          </p:cNvPr>
          <p:cNvSpPr/>
          <p:nvPr/>
        </p:nvSpPr>
        <p:spPr>
          <a:xfrm>
            <a:off x="2000616" y="1599696"/>
            <a:ext cx="3211787" cy="3027722"/>
          </a:xfrm>
          <a:prstGeom prst="ellipse">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GEOValue</a:t>
            </a:r>
            <a:r>
              <a:rPr lang="en-US" dirty="0"/>
              <a:t> Community</a:t>
            </a:r>
          </a:p>
        </p:txBody>
      </p:sp>
      <p:pic>
        <p:nvPicPr>
          <p:cNvPr id="10" name="Picture 9" descr="CRC book.jpeg">
            <a:extLst>
              <a:ext uri="{FF2B5EF4-FFF2-40B4-BE49-F238E27FC236}">
                <a16:creationId xmlns:a16="http://schemas.microsoft.com/office/drawing/2014/main" id="{542D6CAC-DD67-2646-8E32-E38F4887F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112" y="2350300"/>
            <a:ext cx="1710153" cy="2391401"/>
          </a:xfrm>
          <a:prstGeom prst="rect">
            <a:avLst/>
          </a:prstGeom>
        </p:spPr>
      </p:pic>
      <p:sp>
        <p:nvSpPr>
          <p:cNvPr id="13" name="TextBox 12">
            <a:extLst>
              <a:ext uri="{FF2B5EF4-FFF2-40B4-BE49-F238E27FC236}">
                <a16:creationId xmlns:a16="http://schemas.microsoft.com/office/drawing/2014/main" id="{F95282AA-177F-AD41-9D45-59499D96047B}"/>
              </a:ext>
            </a:extLst>
          </p:cNvPr>
          <p:cNvSpPr txBox="1"/>
          <p:nvPr/>
        </p:nvSpPr>
        <p:spPr>
          <a:xfrm>
            <a:off x="7104816" y="4557035"/>
            <a:ext cx="652743" cy="369332"/>
          </a:xfrm>
          <a:prstGeom prst="rect">
            <a:avLst/>
          </a:prstGeom>
          <a:noFill/>
        </p:spPr>
        <p:txBody>
          <a:bodyPr wrap="none" rtlCol="0">
            <a:spAutoFit/>
          </a:bodyPr>
          <a:lstStyle/>
          <a:p>
            <a:r>
              <a:rPr lang="en-US" dirty="0"/>
              <a:t>2017</a:t>
            </a:r>
          </a:p>
        </p:txBody>
      </p:sp>
      <p:sp>
        <p:nvSpPr>
          <p:cNvPr id="15" name="TextBox 14">
            <a:extLst>
              <a:ext uri="{FF2B5EF4-FFF2-40B4-BE49-F238E27FC236}">
                <a16:creationId xmlns:a16="http://schemas.microsoft.com/office/drawing/2014/main" id="{31F14C4F-9D2E-EB4D-9EA1-0F759713FAF6}"/>
              </a:ext>
            </a:extLst>
          </p:cNvPr>
          <p:cNvSpPr txBox="1"/>
          <p:nvPr/>
        </p:nvSpPr>
        <p:spPr>
          <a:xfrm>
            <a:off x="2686740" y="4741701"/>
            <a:ext cx="3770519" cy="369332"/>
          </a:xfrm>
          <a:prstGeom prst="rect">
            <a:avLst/>
          </a:prstGeom>
          <a:noFill/>
        </p:spPr>
        <p:txBody>
          <a:bodyPr wrap="none" rtlCol="0">
            <a:spAutoFit/>
          </a:bodyPr>
          <a:lstStyle/>
          <a:p>
            <a:r>
              <a:rPr lang="en-US" dirty="0"/>
              <a:t>http://</a:t>
            </a:r>
            <a:r>
              <a:rPr lang="en-US" dirty="0" err="1"/>
              <a:t>www.geovalue.org</a:t>
            </a:r>
            <a:r>
              <a:rPr lang="en-US" dirty="0"/>
              <a:t>/workshops/</a:t>
            </a:r>
          </a:p>
        </p:txBody>
      </p:sp>
    </p:spTree>
    <p:extLst>
      <p:ext uri="{BB962C8B-B14F-4D97-AF65-F5344CB8AC3E}">
        <p14:creationId xmlns:p14="http://schemas.microsoft.com/office/powerpoint/2010/main" val="1462763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797" y="173533"/>
            <a:ext cx="7886700" cy="994172"/>
          </a:xfrm>
        </p:spPr>
        <p:txBody>
          <a:bodyPr/>
          <a:lstStyle/>
          <a:p>
            <a:r>
              <a:rPr lang="en-US" dirty="0"/>
              <a:t>FAIR Guiding Principles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44F923B-FC71-9144-8FBA-BE66D401AE12}" type="slidenum">
              <a:rPr kumimoji="0" lang="en-US" sz="700" b="0" i="0" u="none" strike="noStrike" kern="0" cap="none" spc="0" normalizeH="0" baseline="0" noProof="0" smtClean="0">
                <a:ln>
                  <a:noFill/>
                </a:ln>
                <a:solidFill>
                  <a:prstClr val="black">
                    <a:tint val="75000"/>
                  </a:prstClr>
                </a:solidFill>
                <a:effectLst/>
                <a:uLnTx/>
                <a:uFillTx/>
                <a:latin typeface="Calibri"/>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700" b="0" i="0" u="none" strike="noStrike" kern="0" cap="none" spc="0" normalizeH="0" baseline="0" noProof="0">
              <a:ln>
                <a:noFill/>
              </a:ln>
              <a:solidFill>
                <a:prstClr val="black">
                  <a:tint val="75000"/>
                </a:prstClr>
              </a:solidFill>
              <a:effectLst/>
              <a:uLnTx/>
              <a:uFillTx/>
              <a:latin typeface="Calibri"/>
              <a:cs typeface="Arial"/>
              <a:sym typeface="Arial"/>
            </a:endParaRPr>
          </a:p>
        </p:txBody>
      </p:sp>
      <p:sp>
        <p:nvSpPr>
          <p:cNvPr id="8" name="Rectangle 7"/>
          <p:cNvSpPr/>
          <p:nvPr/>
        </p:nvSpPr>
        <p:spPr>
          <a:xfrm>
            <a:off x="3054928" y="1543751"/>
            <a:ext cx="581696" cy="2827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8562" tIns="34289" rIns="68562" bIns="34289" rtlCol="0" anchor="ctr"/>
          <a:lstStyle/>
          <a:p>
            <a:pPr marL="0" marR="0" lvl="0" indent="0" algn="ctr" defTabSz="342794" rtl="0" eaLnBrk="1" fontAlgn="auto" latinLnBrk="0" hangingPunct="1">
              <a:lnSpc>
                <a:spcPct val="100000"/>
              </a:lnSpc>
              <a:spcBef>
                <a:spcPts val="0"/>
              </a:spcBef>
              <a:spcAft>
                <a:spcPts val="0"/>
              </a:spcAft>
              <a:buClrTx/>
              <a:buSzTx/>
              <a:buFont typeface="Arial"/>
              <a:buNone/>
              <a:tabLst/>
              <a:defRPr/>
            </a:pPr>
            <a:endParaRPr kumimoji="0" lang="en-US" sz="10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3" name="TextBox 12"/>
          <p:cNvSpPr txBox="1"/>
          <p:nvPr/>
        </p:nvSpPr>
        <p:spPr>
          <a:xfrm>
            <a:off x="263436" y="3826853"/>
            <a:ext cx="4079730" cy="1223412"/>
          </a:xfrm>
          <a:prstGeom prst="rect">
            <a:avLst/>
          </a:prstGeom>
          <a:noFill/>
        </p:spPr>
        <p:txBody>
          <a:bodyPr wrap="square" lIns="68562" tIns="34289" rIns="68562" bIns="34289" rtlCol="0">
            <a:spAutoFit/>
          </a:bodyPr>
          <a:lstStyle/>
          <a:p>
            <a:pPr marL="0" marR="0" lvl="0" indent="0" algn="l" defTabSz="342794"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Arial"/>
                <a:sym typeface="Arial"/>
              </a:rPr>
              <a:t>Article in Nature journal </a:t>
            </a:r>
            <a:r>
              <a:rPr kumimoji="0" lang="en-US" sz="1500" b="0" i="1" u="none" strike="noStrike" kern="1200" cap="none" spc="0" normalizeH="0" baseline="0" noProof="0" dirty="0">
                <a:ln>
                  <a:noFill/>
                </a:ln>
                <a:solidFill>
                  <a:prstClr val="black"/>
                </a:solidFill>
                <a:effectLst/>
                <a:uLnTx/>
                <a:uFillTx/>
                <a:latin typeface="Calibri"/>
                <a:ea typeface="+mn-ea"/>
                <a:cs typeface="Arial"/>
                <a:sym typeface="Arial"/>
              </a:rPr>
              <a:t>Scientific Data</a:t>
            </a:r>
            <a:r>
              <a:rPr kumimoji="0" lang="en-US" sz="1500" b="0" i="0" u="none" strike="noStrike" kern="1200" cap="none" spc="0" normalizeH="0" baseline="0" noProof="0" dirty="0">
                <a:ln>
                  <a:noFill/>
                </a:ln>
                <a:solidFill>
                  <a:prstClr val="black"/>
                </a:solidFill>
                <a:effectLst/>
                <a:uLnTx/>
                <a:uFillTx/>
                <a:latin typeface="Calibri"/>
                <a:ea typeface="+mn-ea"/>
                <a:cs typeface="Arial"/>
                <a:sym typeface="Arial"/>
              </a:rPr>
              <a:t>: Wilkinson, M. D. </a:t>
            </a:r>
            <a:r>
              <a:rPr kumimoji="0" lang="en-US" sz="1500" b="0" i="1" u="none" strike="noStrike" kern="1200" cap="none" spc="0" normalizeH="0" baseline="0" noProof="0" dirty="0">
                <a:ln>
                  <a:noFill/>
                </a:ln>
                <a:solidFill>
                  <a:prstClr val="black"/>
                </a:solidFill>
                <a:effectLst/>
                <a:uLnTx/>
                <a:uFillTx/>
                <a:latin typeface="Calibri"/>
                <a:ea typeface="+mn-ea"/>
                <a:cs typeface="Arial"/>
                <a:sym typeface="Arial"/>
              </a:rPr>
              <a:t>et al.</a:t>
            </a:r>
            <a:r>
              <a:rPr kumimoji="0" lang="en-US" sz="1500" b="0" i="0" u="none" strike="noStrike" kern="1200" cap="none" spc="0" normalizeH="0" baseline="0" noProof="0" dirty="0">
                <a:ln>
                  <a:noFill/>
                </a:ln>
                <a:solidFill>
                  <a:prstClr val="black"/>
                </a:solidFill>
                <a:effectLst/>
                <a:uLnTx/>
                <a:uFillTx/>
                <a:latin typeface="Calibri"/>
                <a:ea typeface="+mn-ea"/>
                <a:cs typeface="Arial"/>
                <a:sym typeface="Arial"/>
              </a:rPr>
              <a:t> The FAIR Guiding Principles for scientific data management and stewardship. </a:t>
            </a:r>
            <a:r>
              <a:rPr kumimoji="0" lang="en-US" sz="1500" b="0" i="1" u="none" strike="noStrike" kern="1200" cap="none" spc="0" normalizeH="0" baseline="0" noProof="0" dirty="0">
                <a:ln>
                  <a:noFill/>
                </a:ln>
                <a:solidFill>
                  <a:prstClr val="black"/>
                </a:solidFill>
                <a:effectLst/>
                <a:uLnTx/>
                <a:uFillTx/>
                <a:latin typeface="Calibri"/>
                <a:ea typeface="+mn-ea"/>
                <a:cs typeface="Arial"/>
                <a:sym typeface="Arial"/>
              </a:rPr>
              <a:t>Sci. Data</a:t>
            </a:r>
            <a:r>
              <a:rPr kumimoji="0" lang="en-US" sz="1500" b="0" i="0" u="none" strike="noStrike" kern="1200" cap="none" spc="0" normalizeH="0" baseline="0" noProof="0" dirty="0">
                <a:ln>
                  <a:noFill/>
                </a:ln>
                <a:solidFill>
                  <a:prstClr val="black"/>
                </a:solidFill>
                <a:effectLst/>
                <a:uLnTx/>
                <a:uFillTx/>
                <a:latin typeface="Calibri"/>
                <a:ea typeface="+mn-ea"/>
                <a:cs typeface="Arial"/>
                <a:sym typeface="Arial"/>
              </a:rPr>
              <a:t> 3:160018 </a:t>
            </a:r>
            <a:r>
              <a:rPr kumimoji="0" lang="en-US" sz="1500" b="0" i="0" u="none" strike="noStrike" kern="1200" cap="none" spc="0" normalizeH="0" baseline="0" noProof="0" dirty="0" err="1">
                <a:ln>
                  <a:noFill/>
                </a:ln>
                <a:solidFill>
                  <a:prstClr val="black"/>
                </a:solidFill>
                <a:effectLst/>
                <a:uLnTx/>
                <a:uFillTx/>
                <a:latin typeface="Calibri"/>
                <a:ea typeface="+mn-ea"/>
                <a:cs typeface="Arial"/>
                <a:sym typeface="Arial"/>
              </a:rPr>
              <a:t>doi</a:t>
            </a:r>
            <a:r>
              <a:rPr kumimoji="0" lang="en-US" sz="1500" b="0" i="0" u="none" strike="noStrike" kern="1200" cap="none" spc="0" normalizeH="0" baseline="0" noProof="0" dirty="0">
                <a:ln>
                  <a:noFill/>
                </a:ln>
                <a:solidFill>
                  <a:prstClr val="black"/>
                </a:solidFill>
                <a:effectLst/>
                <a:uLnTx/>
                <a:uFillTx/>
                <a:latin typeface="Calibri"/>
                <a:ea typeface="+mn-ea"/>
                <a:cs typeface="Arial"/>
                <a:sym typeface="Arial"/>
              </a:rPr>
              <a:t>: 10.1038/sdata.2016.18 (2016).</a:t>
            </a:r>
          </a:p>
          <a:p>
            <a:pPr marL="0" marR="0" lvl="0" indent="0" algn="l" defTabSz="342794"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Arial"/>
              <a:sym typeface="Arial"/>
            </a:endParaRPr>
          </a:p>
        </p:txBody>
      </p:sp>
      <p:grpSp>
        <p:nvGrpSpPr>
          <p:cNvPr id="15" name="Group 14">
            <a:extLst>
              <a:ext uri="{FF2B5EF4-FFF2-40B4-BE49-F238E27FC236}">
                <a16:creationId xmlns:a16="http://schemas.microsoft.com/office/drawing/2014/main" id="{4B23E16E-B2EF-4646-8636-0DF8F628684D}"/>
              </a:ext>
            </a:extLst>
          </p:cNvPr>
          <p:cNvGrpSpPr/>
          <p:nvPr/>
        </p:nvGrpSpPr>
        <p:grpSpPr>
          <a:xfrm>
            <a:off x="4117764" y="157410"/>
            <a:ext cx="4751542" cy="4701743"/>
            <a:chOff x="5775161" y="374754"/>
            <a:chExt cx="6335389" cy="6268990"/>
          </a:xfrm>
        </p:grpSpPr>
        <p:pic>
          <p:nvPicPr>
            <p:cNvPr id="7" name="Picture 6">
              <a:extLst>
                <a:ext uri="{FF2B5EF4-FFF2-40B4-BE49-F238E27FC236}">
                  <a16:creationId xmlns:a16="http://schemas.microsoft.com/office/drawing/2014/main" id="{2847B87E-5F15-3D46-AD9C-684ECA3AD134}"/>
                </a:ext>
              </a:extLst>
            </p:cNvPr>
            <p:cNvPicPr>
              <a:picLocks noChangeAspect="1"/>
            </p:cNvPicPr>
            <p:nvPr/>
          </p:nvPicPr>
          <p:blipFill rotWithShape="1">
            <a:blip r:embed="rId3"/>
            <a:srcRect t="800" r="2085"/>
            <a:stretch/>
          </p:blipFill>
          <p:spPr>
            <a:xfrm>
              <a:off x="5978338" y="629587"/>
              <a:ext cx="6132212" cy="6014157"/>
            </a:xfrm>
            <a:prstGeom prst="rect">
              <a:avLst/>
            </a:prstGeom>
          </p:spPr>
        </p:pic>
        <p:sp>
          <p:nvSpPr>
            <p:cNvPr id="14" name="Rectangle 13">
              <a:extLst>
                <a:ext uri="{FF2B5EF4-FFF2-40B4-BE49-F238E27FC236}">
                  <a16:creationId xmlns:a16="http://schemas.microsoft.com/office/drawing/2014/main" id="{B5C51849-FB38-7341-9192-FB037B2B35C8}"/>
                </a:ext>
              </a:extLst>
            </p:cNvPr>
            <p:cNvSpPr/>
            <p:nvPr/>
          </p:nvSpPr>
          <p:spPr>
            <a:xfrm>
              <a:off x="5775161" y="374754"/>
              <a:ext cx="745560" cy="5532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579"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17" name="TextBox 16">
            <a:extLst>
              <a:ext uri="{FF2B5EF4-FFF2-40B4-BE49-F238E27FC236}">
                <a16:creationId xmlns:a16="http://schemas.microsoft.com/office/drawing/2014/main" id="{550B4431-52BC-254A-8BC3-2E692DFC6AB1}"/>
              </a:ext>
            </a:extLst>
          </p:cNvPr>
          <p:cNvSpPr txBox="1"/>
          <p:nvPr/>
        </p:nvSpPr>
        <p:spPr>
          <a:xfrm>
            <a:off x="750566" y="992929"/>
            <a:ext cx="3139382" cy="2377574"/>
          </a:xfrm>
          <a:prstGeom prst="rect">
            <a:avLst/>
          </a:prstGeom>
          <a:noFill/>
        </p:spPr>
        <p:txBody>
          <a:bodyPr wrap="square" lIns="68562" tIns="34289" rIns="68562" bIns="34289" rtlCol="0">
            <a:spAutoFit/>
          </a:bodyPr>
          <a:lstStyle/>
          <a:p>
            <a:pPr marL="0" marR="0" lvl="0" indent="0" algn="l" defTabSz="685579" rtl="0" eaLnBrk="1" fontAlgn="auto" latinLnBrk="0" hangingPunct="1">
              <a:lnSpc>
                <a:spcPct val="100000"/>
              </a:lnSpc>
              <a:spcBef>
                <a:spcPts val="0"/>
              </a:spcBef>
              <a:spcAft>
                <a:spcPts val="0"/>
              </a:spcAft>
              <a:buClrTx/>
              <a:buSzTx/>
              <a:buFont typeface="Arial"/>
              <a:buNone/>
              <a:tabLst/>
              <a:defRPr/>
            </a:pPr>
            <a:r>
              <a:rPr kumimoji="0" lang="en-US" sz="3000" b="1" i="0" u="none" strike="noStrike" kern="1200" cap="none" spc="0" normalizeH="0" baseline="0" noProof="0" dirty="0">
                <a:ln>
                  <a:noFill/>
                </a:ln>
                <a:solidFill>
                  <a:srgbClr val="D80A7A"/>
                </a:solidFill>
                <a:effectLst/>
                <a:uLnTx/>
                <a:uFillTx/>
                <a:latin typeface="Calibri"/>
                <a:ea typeface="+mn-ea"/>
                <a:cs typeface="Arial"/>
                <a:sym typeface="Arial"/>
              </a:rPr>
              <a:t>FAIR is…</a:t>
            </a:r>
          </a:p>
          <a:p>
            <a:pPr marL="342785" marR="0" lvl="1" indent="0" algn="l" defTabSz="685579" rtl="0" eaLnBrk="1" fontAlgn="auto" latinLnBrk="0" hangingPunct="1">
              <a:lnSpc>
                <a:spcPct val="100000"/>
              </a:lnSpc>
              <a:spcBef>
                <a:spcPts val="0"/>
              </a:spcBef>
              <a:spcAft>
                <a:spcPts val="0"/>
              </a:spcAft>
              <a:buClrTx/>
              <a:buSzTx/>
              <a:buFont typeface="Arial"/>
              <a:buNone/>
              <a:tabLst/>
              <a:defRPr/>
            </a:pPr>
            <a:r>
              <a:rPr kumimoji="0" lang="en-US" sz="3000" b="1" i="0" u="none" strike="noStrike" kern="1200" cap="none" spc="0" normalizeH="0" baseline="0" noProof="0" dirty="0">
                <a:ln>
                  <a:noFill/>
                </a:ln>
                <a:solidFill>
                  <a:srgbClr val="D80A7A"/>
                </a:solidFill>
                <a:effectLst/>
                <a:uLnTx/>
                <a:uFillTx/>
                <a:latin typeface="Calibri"/>
                <a:ea typeface="+mn-ea"/>
                <a:cs typeface="Arial"/>
                <a:sym typeface="Arial"/>
              </a:rPr>
              <a:t>Findable</a:t>
            </a:r>
          </a:p>
          <a:p>
            <a:pPr marL="342785" marR="0" lvl="1" indent="0" algn="l" defTabSz="685579" rtl="0" eaLnBrk="1" fontAlgn="auto" latinLnBrk="0" hangingPunct="1">
              <a:lnSpc>
                <a:spcPct val="100000"/>
              </a:lnSpc>
              <a:spcBef>
                <a:spcPts val="0"/>
              </a:spcBef>
              <a:spcAft>
                <a:spcPts val="0"/>
              </a:spcAft>
              <a:buClrTx/>
              <a:buSzTx/>
              <a:buFont typeface="Arial"/>
              <a:buNone/>
              <a:tabLst/>
              <a:defRPr/>
            </a:pPr>
            <a:r>
              <a:rPr kumimoji="0" lang="en-US" sz="3000" b="1" i="0" u="none" strike="noStrike" kern="1200" cap="none" spc="0" normalizeH="0" baseline="0" noProof="0" dirty="0">
                <a:ln>
                  <a:noFill/>
                </a:ln>
                <a:solidFill>
                  <a:srgbClr val="D80A7A"/>
                </a:solidFill>
                <a:effectLst/>
                <a:uLnTx/>
                <a:uFillTx/>
                <a:latin typeface="Calibri"/>
                <a:ea typeface="+mn-ea"/>
                <a:cs typeface="Arial"/>
                <a:sym typeface="Arial"/>
              </a:rPr>
              <a:t>Accessible</a:t>
            </a:r>
          </a:p>
          <a:p>
            <a:pPr marL="342785" marR="0" lvl="1" indent="0" algn="l" defTabSz="685579" rtl="0" eaLnBrk="1" fontAlgn="auto" latinLnBrk="0" hangingPunct="1">
              <a:lnSpc>
                <a:spcPct val="100000"/>
              </a:lnSpc>
              <a:spcBef>
                <a:spcPts val="0"/>
              </a:spcBef>
              <a:spcAft>
                <a:spcPts val="0"/>
              </a:spcAft>
              <a:buClrTx/>
              <a:buSzTx/>
              <a:buFont typeface="Arial"/>
              <a:buNone/>
              <a:tabLst/>
              <a:defRPr/>
            </a:pPr>
            <a:r>
              <a:rPr kumimoji="0" lang="en-US" sz="3000" b="1" i="0" u="none" strike="noStrike" kern="1200" cap="none" spc="0" normalizeH="0" baseline="0" noProof="0" dirty="0">
                <a:ln>
                  <a:noFill/>
                </a:ln>
                <a:solidFill>
                  <a:srgbClr val="D80A7A"/>
                </a:solidFill>
                <a:effectLst/>
                <a:uLnTx/>
                <a:uFillTx/>
                <a:latin typeface="Calibri"/>
                <a:ea typeface="+mn-ea"/>
                <a:cs typeface="Arial"/>
                <a:sym typeface="Arial"/>
              </a:rPr>
              <a:t>Interoperable</a:t>
            </a:r>
          </a:p>
          <a:p>
            <a:pPr marL="342785" marR="0" lvl="1" indent="0" algn="l" defTabSz="685579" rtl="0" eaLnBrk="1" fontAlgn="auto" latinLnBrk="0" hangingPunct="1">
              <a:lnSpc>
                <a:spcPct val="100000"/>
              </a:lnSpc>
              <a:spcBef>
                <a:spcPts val="0"/>
              </a:spcBef>
              <a:spcAft>
                <a:spcPts val="0"/>
              </a:spcAft>
              <a:buClrTx/>
              <a:buSzTx/>
              <a:buFont typeface="Arial"/>
              <a:buNone/>
              <a:tabLst/>
              <a:defRPr/>
            </a:pPr>
            <a:r>
              <a:rPr kumimoji="0" lang="en-US" sz="3000" b="1" i="0" u="none" strike="noStrike" kern="1200" cap="none" spc="0" normalizeH="0" baseline="0" noProof="0" dirty="0">
                <a:ln>
                  <a:noFill/>
                </a:ln>
                <a:solidFill>
                  <a:srgbClr val="D80A7A"/>
                </a:solidFill>
                <a:effectLst/>
                <a:uLnTx/>
                <a:uFillTx/>
                <a:latin typeface="Calibri"/>
                <a:ea typeface="+mn-ea"/>
                <a:cs typeface="Arial"/>
                <a:sym typeface="Arial"/>
              </a:rPr>
              <a:t>Reusable</a:t>
            </a:r>
          </a:p>
        </p:txBody>
      </p:sp>
    </p:spTree>
    <p:extLst>
      <p:ext uri="{BB962C8B-B14F-4D97-AF65-F5344CB8AC3E}">
        <p14:creationId xmlns:p14="http://schemas.microsoft.com/office/powerpoint/2010/main" val="312613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B611-9317-B44E-8D6F-7B642CB174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2DF379-1709-644B-A333-CF741304C047}"/>
              </a:ext>
            </a:extLst>
          </p:cNvPr>
          <p:cNvSpPr>
            <a:spLocks noGrp="1"/>
          </p:cNvSpPr>
          <p:nvPr>
            <p:ph idx="1"/>
          </p:nvPr>
        </p:nvSpPr>
        <p:spPr>
          <a:xfrm>
            <a:off x="628650" y="431812"/>
            <a:ext cx="7886700" cy="4200923"/>
          </a:xfrm>
        </p:spPr>
        <p:txBody>
          <a:bodyPr anchor="ctr">
            <a:normAutofit/>
          </a:bodyPr>
          <a:lstStyle/>
          <a:p>
            <a:pPr marL="0" indent="0" algn="ctr">
              <a:buNone/>
            </a:pPr>
            <a:r>
              <a:rPr lang="en-US" sz="4500" dirty="0"/>
              <a:t>There is an urgent need to improve the </a:t>
            </a:r>
            <a:r>
              <a:rPr lang="en-US" sz="4500" b="1" dirty="0">
                <a:solidFill>
                  <a:srgbClr val="FF0000"/>
                </a:solidFill>
              </a:rPr>
              <a:t>[Global Collaborative]</a:t>
            </a:r>
            <a:r>
              <a:rPr lang="en-US" sz="4500" dirty="0"/>
              <a:t> infrastructure supporting the </a:t>
            </a:r>
            <a:r>
              <a:rPr lang="en-US" sz="4500" b="1" dirty="0">
                <a:solidFill>
                  <a:srgbClr val="FF0000"/>
                </a:solidFill>
              </a:rPr>
              <a:t>(re)</a:t>
            </a:r>
            <a:r>
              <a:rPr lang="en-US" sz="4500" dirty="0"/>
              <a:t>use of scholarly data. </a:t>
            </a:r>
          </a:p>
          <a:p>
            <a:pPr marL="0" indent="0" algn="ctr">
              <a:buNone/>
            </a:pPr>
            <a:endParaRPr lang="en-US" sz="4500" dirty="0"/>
          </a:p>
        </p:txBody>
      </p:sp>
      <p:sp>
        <p:nvSpPr>
          <p:cNvPr id="4" name="TextBox 3">
            <a:extLst>
              <a:ext uri="{FF2B5EF4-FFF2-40B4-BE49-F238E27FC236}">
                <a16:creationId xmlns:a16="http://schemas.microsoft.com/office/drawing/2014/main" id="{EA69578B-2A87-4A44-8D93-6F510FD7643F}"/>
              </a:ext>
            </a:extLst>
          </p:cNvPr>
          <p:cNvSpPr txBox="1"/>
          <p:nvPr/>
        </p:nvSpPr>
        <p:spPr>
          <a:xfrm>
            <a:off x="1016001" y="4178312"/>
            <a:ext cx="7899400" cy="623246"/>
          </a:xfrm>
          <a:prstGeom prst="rect">
            <a:avLst/>
          </a:prstGeom>
          <a:noFill/>
        </p:spPr>
        <p:txBody>
          <a:bodyPr wrap="square" lIns="68562" tIns="34289" rIns="68562" bIns="34289" rtlCol="0">
            <a:spAutoFit/>
          </a:bodyPr>
          <a:lstStyle/>
          <a:p>
            <a:pPr defTabSz="685579">
              <a:buClrTx/>
            </a:pPr>
            <a:r>
              <a:rPr lang="en-US" sz="1800" kern="1200" dirty="0">
                <a:solidFill>
                  <a:prstClr val="black"/>
                </a:solidFill>
                <a:latin typeface="Calibri"/>
                <a:ea typeface="+mn-ea"/>
                <a:cs typeface="+mn-cs"/>
              </a:rPr>
              <a:t>- (Modified, Erin Robinson) From </a:t>
            </a:r>
            <a:r>
              <a:rPr lang="en-US" sz="1800" i="1" kern="1200" dirty="0">
                <a:solidFill>
                  <a:prstClr val="black"/>
                </a:solidFill>
                <a:latin typeface="Calibri"/>
                <a:ea typeface="+mn-ea"/>
                <a:cs typeface="+mn-cs"/>
              </a:rPr>
              <a:t>The FAIR Guiding Principles for scientific data management and stewardship</a:t>
            </a:r>
          </a:p>
        </p:txBody>
      </p:sp>
    </p:spTree>
    <p:extLst>
      <p:ext uri="{BB962C8B-B14F-4D97-AF65-F5344CB8AC3E}">
        <p14:creationId xmlns:p14="http://schemas.microsoft.com/office/powerpoint/2010/main" val="2079341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1A37-3775-2B4E-8B36-275F9EFAFF73}"/>
              </a:ext>
            </a:extLst>
          </p:cNvPr>
          <p:cNvSpPr>
            <a:spLocks noGrp="1"/>
          </p:cNvSpPr>
          <p:nvPr>
            <p:ph type="title"/>
          </p:nvPr>
        </p:nvSpPr>
        <p:spPr/>
        <p:txBody>
          <a:bodyPr/>
          <a:lstStyle/>
          <a:p>
            <a:r>
              <a:rPr lang="en-US" dirty="0"/>
              <a:t>Community Impact Assessment</a:t>
            </a:r>
          </a:p>
        </p:txBody>
      </p:sp>
      <p:sp>
        <p:nvSpPr>
          <p:cNvPr id="3" name="Text Placeholder 2">
            <a:extLst>
              <a:ext uri="{FF2B5EF4-FFF2-40B4-BE49-F238E27FC236}">
                <a16:creationId xmlns:a16="http://schemas.microsoft.com/office/drawing/2014/main" id="{432EB8C7-19A4-9643-A49A-6682BD7FAF1C}"/>
              </a:ext>
            </a:extLst>
          </p:cNvPr>
          <p:cNvSpPr>
            <a:spLocks noGrp="1"/>
          </p:cNvSpPr>
          <p:nvPr>
            <p:ph type="body" idx="1"/>
          </p:nvPr>
        </p:nvSpPr>
        <p:spPr/>
        <p:txBody>
          <a:bodyPr/>
          <a:lstStyle/>
          <a:p>
            <a:r>
              <a:rPr lang="en-US" dirty="0"/>
              <a:t>ESIP Strategic Goal - "Promote techniques to articulate and measure the socioeconomic value and benefit of Earth science data, information and applications."</a:t>
            </a:r>
          </a:p>
        </p:txBody>
      </p:sp>
      <p:sp>
        <p:nvSpPr>
          <p:cNvPr id="4" name="Date Placeholder 3">
            <a:extLst>
              <a:ext uri="{FF2B5EF4-FFF2-40B4-BE49-F238E27FC236}">
                <a16:creationId xmlns:a16="http://schemas.microsoft.com/office/drawing/2014/main" id="{E11AA87F-C654-6746-97FF-056555ACD3CE}"/>
              </a:ext>
            </a:extLst>
          </p:cNvPr>
          <p:cNvSpPr>
            <a:spLocks noGrp="1"/>
          </p:cNvSpPr>
          <p:nvPr>
            <p:ph type="dt" sz="half" idx="10"/>
          </p:nvPr>
        </p:nvSpPr>
        <p:spPr/>
        <p:txBody>
          <a:bodyPr/>
          <a:lstStyle/>
          <a:p>
            <a:pPr defTabSz="685596">
              <a:buClrTx/>
            </a:pPr>
            <a:fld id="{2B761B85-93D3-564F-87C3-3392DEB2E498}" type="datetime1">
              <a:rPr lang="x-none" kern="1200" smtClean="0">
                <a:solidFill>
                  <a:prstClr val="black">
                    <a:tint val="75000"/>
                  </a:prstClr>
                </a:solidFill>
                <a:latin typeface="Calibri"/>
                <a:ea typeface="+mn-ea"/>
                <a:cs typeface="+mn-cs"/>
              </a:rPr>
              <a:pPr defTabSz="685596">
                <a:buClrTx/>
              </a:pPr>
              <a:t>7/2/19</a:t>
            </a:fld>
            <a:endParaRPr lang="en-US" kern="1200">
              <a:solidFill>
                <a:prstClr val="black">
                  <a:tint val="75000"/>
                </a:prstClr>
              </a:solidFill>
              <a:latin typeface="Calibri"/>
              <a:ea typeface="+mn-ea"/>
              <a:cs typeface="+mn-cs"/>
            </a:endParaRPr>
          </a:p>
        </p:txBody>
      </p:sp>
      <p:sp>
        <p:nvSpPr>
          <p:cNvPr id="5" name="Slide Number Placeholder 4">
            <a:extLst>
              <a:ext uri="{FF2B5EF4-FFF2-40B4-BE49-F238E27FC236}">
                <a16:creationId xmlns:a16="http://schemas.microsoft.com/office/drawing/2014/main" id="{071328AF-4388-2E4B-9105-A42EF1A0B7B8}"/>
              </a:ext>
            </a:extLst>
          </p:cNvPr>
          <p:cNvSpPr>
            <a:spLocks noGrp="1"/>
          </p:cNvSpPr>
          <p:nvPr>
            <p:ph type="sldNum" sz="quarter" idx="12"/>
          </p:nvPr>
        </p:nvSpPr>
        <p:spPr/>
        <p:txBody>
          <a:bodyPr/>
          <a:lstStyle/>
          <a:p>
            <a:pPr defTabSz="685596">
              <a:buClrTx/>
            </a:pPr>
            <a:fld id="{F44F923B-FC71-9144-8FBA-BE66D401AE12}" type="slidenum">
              <a:rPr lang="en-US" kern="1200" smtClean="0">
                <a:solidFill>
                  <a:prstClr val="black">
                    <a:tint val="75000"/>
                  </a:prstClr>
                </a:solidFill>
                <a:latin typeface="Calibri"/>
                <a:ea typeface="+mn-ea"/>
                <a:cs typeface="+mn-cs"/>
              </a:rPr>
              <a:pPr defTabSz="685596">
                <a:buClrTx/>
              </a:pPr>
              <a:t>8</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434678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494E-AEDC-3142-966A-43EF08B11ABC}"/>
              </a:ext>
            </a:extLst>
          </p:cNvPr>
          <p:cNvSpPr>
            <a:spLocks noGrp="1"/>
          </p:cNvSpPr>
          <p:nvPr>
            <p:ph type="title"/>
          </p:nvPr>
        </p:nvSpPr>
        <p:spPr/>
        <p:txBody>
          <a:bodyPr/>
          <a:lstStyle/>
          <a:p>
            <a:r>
              <a:rPr lang="en-US" dirty="0"/>
              <a:t>A Qualitative Approach to Assessment</a:t>
            </a:r>
          </a:p>
        </p:txBody>
      </p:sp>
      <p:sp>
        <p:nvSpPr>
          <p:cNvPr id="3" name="Content Placeholder 2">
            <a:extLst>
              <a:ext uri="{FF2B5EF4-FFF2-40B4-BE49-F238E27FC236}">
                <a16:creationId xmlns:a16="http://schemas.microsoft.com/office/drawing/2014/main" id="{6B6E4219-12FD-6345-86A5-383ABCC0CF02}"/>
              </a:ext>
            </a:extLst>
          </p:cNvPr>
          <p:cNvSpPr>
            <a:spLocks noGrp="1"/>
          </p:cNvSpPr>
          <p:nvPr>
            <p:ph idx="1"/>
          </p:nvPr>
        </p:nvSpPr>
        <p:spPr>
          <a:xfrm>
            <a:off x="628650" y="965199"/>
            <a:ext cx="4095750" cy="3802064"/>
          </a:xfrm>
        </p:spPr>
        <p:txBody>
          <a:bodyPr anchor="ctr">
            <a:normAutofit/>
          </a:bodyPr>
          <a:lstStyle/>
          <a:p>
            <a:r>
              <a:rPr lang="en-US" dirty="0"/>
              <a:t>2018 “Making Data Matter” Project – Dr. Arika </a:t>
            </a:r>
            <a:r>
              <a:rPr lang="en-US" dirty="0" err="1"/>
              <a:t>Virapongse</a:t>
            </a:r>
            <a:endParaRPr lang="en-US" dirty="0"/>
          </a:p>
          <a:p>
            <a:pPr lvl="1"/>
            <a:r>
              <a:rPr lang="en-US" sz="1600" dirty="0"/>
              <a:t>Phone and Video interviews</a:t>
            </a:r>
          </a:p>
          <a:p>
            <a:pPr lvl="1"/>
            <a:r>
              <a:rPr lang="en-US" sz="1600" dirty="0"/>
              <a:t>Lunch table discussions</a:t>
            </a:r>
          </a:p>
          <a:p>
            <a:pPr lvl="1"/>
            <a:r>
              <a:rPr lang="en-US" sz="1600" dirty="0"/>
              <a:t>Results inform the 2019 ESIP </a:t>
            </a:r>
            <a:r>
              <a:rPr lang="en-US" sz="1600" b="1" dirty="0"/>
              <a:t>Organizational Assessment</a:t>
            </a:r>
            <a:r>
              <a:rPr lang="en-US" sz="1600" dirty="0"/>
              <a:t> approach and strategy feeding into ESIP’s next 5-year Strategic Planning project</a:t>
            </a:r>
          </a:p>
        </p:txBody>
      </p:sp>
      <p:sp>
        <p:nvSpPr>
          <p:cNvPr id="4" name="Date Placeholder 3">
            <a:extLst>
              <a:ext uri="{FF2B5EF4-FFF2-40B4-BE49-F238E27FC236}">
                <a16:creationId xmlns:a16="http://schemas.microsoft.com/office/drawing/2014/main" id="{35F83514-6CBA-994F-8AB3-5413700673B6}"/>
              </a:ext>
            </a:extLst>
          </p:cNvPr>
          <p:cNvSpPr>
            <a:spLocks noGrp="1"/>
          </p:cNvSpPr>
          <p:nvPr>
            <p:ph type="dt" sz="half" idx="10"/>
          </p:nvPr>
        </p:nvSpPr>
        <p:spPr/>
        <p:txBody>
          <a:bodyPr/>
          <a:lstStyle/>
          <a:p>
            <a:fld id="{20C4430E-234B-EA4E-9415-7939CA986570}" type="datetime1">
              <a:rPr lang="en-US" smtClean="0"/>
              <a:t>7/1/19</a:t>
            </a:fld>
            <a:endParaRPr lang="en-US"/>
          </a:p>
        </p:txBody>
      </p:sp>
      <p:sp>
        <p:nvSpPr>
          <p:cNvPr id="5" name="Slide Number Placeholder 4">
            <a:extLst>
              <a:ext uri="{FF2B5EF4-FFF2-40B4-BE49-F238E27FC236}">
                <a16:creationId xmlns:a16="http://schemas.microsoft.com/office/drawing/2014/main" id="{8D3586D0-8EEB-A94F-AA89-ECB5D916E7F8}"/>
              </a:ext>
            </a:extLst>
          </p:cNvPr>
          <p:cNvSpPr>
            <a:spLocks noGrp="1"/>
          </p:cNvSpPr>
          <p:nvPr>
            <p:ph type="sldNum" sz="quarter" idx="12"/>
          </p:nvPr>
        </p:nvSpPr>
        <p:spPr/>
        <p:txBody>
          <a:bodyPr/>
          <a:lstStyle/>
          <a:p>
            <a:fld id="{9D043023-9355-2E41-88A2-8660343E4327}" type="slidenum">
              <a:rPr lang="en-US" smtClean="0"/>
              <a:t>9</a:t>
            </a:fld>
            <a:endParaRPr lang="en-US"/>
          </a:p>
        </p:txBody>
      </p:sp>
      <p:pic>
        <p:nvPicPr>
          <p:cNvPr id="1028" name="Picture 4" descr="https://lh6.googleusercontent.com/uMA9rZGY-l1lanaSJ0aFGinTPmA0xXnz6rbXH1KG7IQdSuGckOkN9ygovuS9zCMe_t8A-LhQAyhFO9TqCD-wENLauji1RKkWRVn4dROjxgX-v0-_TPOTCPii4JcbPcXBMkbvLKtqxik">
            <a:extLst>
              <a:ext uri="{FF2B5EF4-FFF2-40B4-BE49-F238E27FC236}">
                <a16:creationId xmlns:a16="http://schemas.microsoft.com/office/drawing/2014/main" id="{84F9EF35-7C07-394D-A19E-B86733EA4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31" t="32840" r="50000" b="19013"/>
          <a:stretch/>
        </p:blipFill>
        <p:spPr bwMode="auto">
          <a:xfrm>
            <a:off x="4381499" y="965199"/>
            <a:ext cx="4871225" cy="366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67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05853_PubSec Summit_2019_Template_Light">
  <a:themeElements>
    <a:clrScheme name="Public Sector">
      <a:dk1>
        <a:srgbClr val="000000"/>
      </a:dk1>
      <a:lt1>
        <a:srgbClr val="FFFFFF"/>
      </a:lt1>
      <a:dk2>
        <a:srgbClr val="282828"/>
      </a:dk2>
      <a:lt2>
        <a:srgbClr val="F2F2F2"/>
      </a:lt2>
      <a:accent1>
        <a:srgbClr val="527FFF"/>
      </a:accent1>
      <a:accent2>
        <a:srgbClr val="A166FF"/>
      </a:accent2>
      <a:accent3>
        <a:srgbClr val="FF5252"/>
      </a:accent3>
      <a:accent4>
        <a:srgbClr val="2D93AA"/>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ubSec Summit 2019 template_16x9_light" id="{68C24DBF-7B37-4037-B830-411B9F33E443}" vid="{5E202015-3926-4A13-8552-9CE50D1AB2D6}"/>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2723</TotalTime>
  <Words>1664</Words>
  <Application>Microsoft Macintosh PowerPoint</Application>
  <PresentationFormat>On-screen Show (16:9)</PresentationFormat>
  <Paragraphs>145</Paragraphs>
  <Slides>15</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Calibri Light</vt:lpstr>
      <vt:lpstr>Avenir Book</vt:lpstr>
      <vt:lpstr>Amazon Ember Medium</vt:lpstr>
      <vt:lpstr>Avenir</vt:lpstr>
      <vt:lpstr>Lucida Console</vt:lpstr>
      <vt:lpstr>Amazon Ember Light</vt:lpstr>
      <vt:lpstr>Calibri</vt:lpstr>
      <vt:lpstr>Arial</vt:lpstr>
      <vt:lpstr>Amazon Ember</vt:lpstr>
      <vt:lpstr>Tahoma</vt:lpstr>
      <vt:lpstr>Myriad Pro</vt:lpstr>
      <vt:lpstr>Source Sans Pro</vt:lpstr>
      <vt:lpstr>Office Theme</vt:lpstr>
      <vt:lpstr>4-05853_PubSec Summit_2019_Template_Light</vt:lpstr>
      <vt:lpstr>PowerPoint Presentation</vt:lpstr>
      <vt:lpstr>Earth Science Information Partners Vision</vt:lpstr>
      <vt:lpstr>Earth Science Information Partners (ESIP)  </vt:lpstr>
      <vt:lpstr>Beyond ESIP (Just a sample)</vt:lpstr>
      <vt:lpstr>Beyond ESIP</vt:lpstr>
      <vt:lpstr>FAIR Guiding Principles</vt:lpstr>
      <vt:lpstr>PowerPoint Presentation</vt:lpstr>
      <vt:lpstr>Community Impact Assessment</vt:lpstr>
      <vt:lpstr>A Qualitative Approach to Assessment</vt:lpstr>
      <vt:lpstr>Questions &amp; Answers</vt:lpstr>
      <vt:lpstr>Data Management Training Clearinghouse Assessment</vt:lpstr>
      <vt:lpstr>DMTC Enhancement Project</vt:lpstr>
      <vt:lpstr>DMTC Assessment Directions</vt:lpstr>
      <vt:lpstr>Questions &amp; Answers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Robinson</dc:creator>
  <cp:lastModifiedBy>Karl Benedict</cp:lastModifiedBy>
  <cp:revision>15</cp:revision>
  <dcterms:created xsi:type="dcterms:W3CDTF">2019-05-21T02:03:36Z</dcterms:created>
  <dcterms:modified xsi:type="dcterms:W3CDTF">2019-07-02T04:50:51Z</dcterms:modified>
</cp:coreProperties>
</file>